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97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E3BA-40E6-E9C5-25DF-3F63A7649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55E96-CCB3-CF41-B4C6-65CC36321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1235-2006-E971-396A-9CC74C51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11B0A-A6A1-E09B-185A-025BD38B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C041-852F-11DA-4DCA-13C9F371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86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36B-12B9-722A-50DF-270ACB7C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52777-5CBD-24B2-0DB4-60865072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8EB7-0CE7-B457-45CA-373D2D05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C1E6-AA1F-5A90-AE02-1473E00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025E-44A5-2C58-7CFD-4BF15BB4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5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DDF88-3060-4A4F-CD39-C58C4DA5D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79AC8-68AA-0D1E-F954-A00919BFC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3AA9-7646-2116-EC0F-2F961C57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4BD4-B014-E8F7-2D91-98EBF22F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7AD6-D3F3-7DB7-F5F3-0CCD83D2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3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8DC5-AF74-1D4E-9D0F-81A92BBD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FFEB-3193-A817-C957-B6B52251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674B-8FD1-FFF3-83D1-5B610B94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BD824-1F7A-CFDB-B8E8-5D729EF4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7670-1A93-E564-837F-3C554BD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93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7503-9614-787A-1C04-47EDDD2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8854F-A9FC-FB11-7AF6-F8C82C84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32BB-EF59-68CA-9B5C-6EFE00F3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2F89-E13A-738E-FA4D-AA4C2E3A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6200-D69F-F59A-86ED-D4AA2DB5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4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E001-10B3-D51D-4035-D656290A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4781-F96B-C756-AC39-F1EE865B1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501BE-E2B4-5298-B3F8-4E4F01CE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5A0B-C596-D02D-58AB-95BEB28C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F23D-F07D-6149-B91B-8AE6BCDD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3B75-0634-4757-BC0F-519C1D8A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18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5EC1-EC56-8F8D-56F9-B5164DC6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217B-0C05-A886-373F-A4821A37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3C174-DD25-703A-E333-469F5370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6A611-4331-8DEC-D937-5565F46C4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A9192-4167-84C7-3AC6-49B509D45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F3F6E-920E-472A-1366-8974BB7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113CF-4BB1-AB9A-E8BE-10CB4F2F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7CE62-C503-4752-5CC1-EE6E3ACC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08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C018-9BFD-4E13-D024-9952492B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29EB3-269A-D326-D9BF-E9451A7D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7D06E-BF7B-16E6-0AF4-8F95E54D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C3F2-DC73-989C-FD85-1B670232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81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66784-49F8-F29F-D200-FF7DEA41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CB0CC-2901-1F49-E4F6-72887E4E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F55D4-5641-A5DC-86A0-146D56D4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0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6C09-7B6A-1C38-39E6-133A1E73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2F91-24B3-4090-3B33-2A0E2420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DB7D-15ED-3FE3-0E82-21B04C3C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2A005-24BE-AF5C-42D6-6E3BD484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4C43A-04A9-A95D-BD84-371B89E3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3A5FA-DCFE-E781-A07B-9A0BA139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590E-B500-B409-875F-C1A6CD69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F6E93-B7BA-9BDF-D7FB-2FE6F10D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C7065-29D8-7087-00D8-A9EC4DEC2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1CCE-1295-D11E-AC1F-7E572725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8816-FB07-29AB-E7CA-E61A3B1F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ADFE-41ED-BF02-7FD5-653B3C38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15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F31E0-2967-8F44-5CFB-462DEC62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C7A2D-873D-B76B-5C48-CEA1D1C5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0A82-BD3D-D712-85E4-346F4E86F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E221-A60F-4A57-9181-344FC3A04C52}" type="datetimeFigureOut">
              <a:rPr lang="en-CA" smtClean="0"/>
              <a:t>2022-12-10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61348-D45F-7065-F0A8-2E941922C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69CC-D0BE-1CA0-83C3-AB451E167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881D-D401-4880-8971-B1214CB2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2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948F9-5B2C-0464-E15D-388215AA0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" t="9091" r="319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F1EEF-8476-1A95-D82C-010F37E69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22" y="971549"/>
            <a:ext cx="4334885" cy="3398228"/>
          </a:xfrm>
        </p:spPr>
        <p:txBody>
          <a:bodyPr anchor="b">
            <a:normAutofit/>
          </a:bodyPr>
          <a:lstStyle/>
          <a:p>
            <a:pPr algn="l"/>
            <a:r>
              <a:rPr lang="en-CA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Onyx Hotel </a:t>
            </a:r>
            <a:r>
              <a:rPr lang="en-CA" dirty="0"/>
              <a:t>management system 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A8B12-2AC6-28A6-18E9-761D5360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Presentation Made By:</a:t>
            </a:r>
          </a:p>
          <a:p>
            <a:pPr algn="l"/>
            <a:r>
              <a:rPr lang="en-US" sz="2000" dirty="0"/>
              <a:t>Ali Raza &amp; David Jorge</a:t>
            </a:r>
            <a:endParaRPr lang="en-CA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262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76897-4009-1512-0A6A-8E0008AF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Login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B31ACE-FA1E-A499-DFD0-2C183A1A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58" y="307731"/>
            <a:ext cx="2833880" cy="39976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85F7AA-2257-68B4-F6AA-DD14E3CC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881" y="307731"/>
            <a:ext cx="5158241" cy="399763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539556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35795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FC4B-5F59-48EF-A5B0-24B41D0F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A6BC1-FE49-0EC5-E6EC-7AE1966D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08" y="307731"/>
            <a:ext cx="5294884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46932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68601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7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7522A-1C05-0AAD-0B8D-D163A5D6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Employee Task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60250-43A9-2714-4E04-DE3FE905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418" y="1180380"/>
            <a:ext cx="3425609" cy="2252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40FEBA-01BE-93A2-EDA9-937FA584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186428"/>
            <a:ext cx="3433324" cy="224024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985CF52-8910-CC0F-A61C-95C4729D5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76" y="1180380"/>
            <a:ext cx="3423916" cy="2901768"/>
          </a:xfrm>
          <a:prstGeom prst="rect">
            <a:avLst/>
          </a:prstGeom>
        </p:spPr>
      </p:pic>
      <p:cxnSp>
        <p:nvCxnSpPr>
          <p:cNvPr id="50" name="Straight Connector 2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0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9225853-3AD3-3149-FF30-FAB57089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59" y="1472313"/>
            <a:ext cx="2648371" cy="16684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8AAA6-01DF-5C7E-263C-26190442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Reservation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5E83A-0CA2-744A-1CF9-0A735517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48" y="1504558"/>
            <a:ext cx="2659472" cy="1615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4DE194-B1DB-C0CF-4D93-286D296E4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39" y="1472313"/>
            <a:ext cx="2646677" cy="23621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F1B0361-FFA4-ADBF-D7B1-87B15F6FD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269" y="1504558"/>
            <a:ext cx="2648372" cy="16486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F65F7-4A19-D3BB-F55A-E47096A6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Miscellaneous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5526D-2DEA-7FC7-CCCD-E4B7C8D2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7" y="307731"/>
            <a:ext cx="4703102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CB124-C76F-5F94-68D8-3BA9CD7B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342419"/>
            <a:ext cx="5455917" cy="39282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56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1A9B9-B5D5-1EB3-708E-2192BA28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Internationalization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8C540-55AC-541A-E2C9-60DE7682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01" y="430771"/>
            <a:ext cx="2831288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569F2-6F84-6799-13CA-78F625C3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87" y="1011209"/>
            <a:ext cx="3433324" cy="22488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889CDFA-97EF-0914-1D02-51DCAC40A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6" y="430772"/>
            <a:ext cx="2823937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9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D70F3610-92A8-5B2D-952B-6CC4715D7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00E05-AE53-AA8C-6E25-686EFED4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Any Questions?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4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9991B-1F46-9E1D-292F-0A1647E3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The Attention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77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Onyx Hotel management system </vt:lpstr>
      <vt:lpstr>Login Page</vt:lpstr>
      <vt:lpstr>Main Page</vt:lpstr>
      <vt:lpstr>Employee Task Page</vt:lpstr>
      <vt:lpstr>Reservation Page</vt:lpstr>
      <vt:lpstr>Miscellaneous Page</vt:lpstr>
      <vt:lpstr>Internationalization</vt:lpstr>
      <vt:lpstr>Any Questions?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Onyx Hotel management system </dc:title>
  <dc:creator>David Jorge Sousa</dc:creator>
  <cp:lastModifiedBy>David Jorge Sousa</cp:lastModifiedBy>
  <cp:revision>1</cp:revision>
  <dcterms:created xsi:type="dcterms:W3CDTF">2022-12-10T22:49:48Z</dcterms:created>
  <dcterms:modified xsi:type="dcterms:W3CDTF">2022-12-10T23:15:12Z</dcterms:modified>
</cp:coreProperties>
</file>