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269" autoAdjust="0"/>
  </p:normalViewPr>
  <p:slideViewPr>
    <p:cSldViewPr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E90C4-8537-4B5D-B650-C6827C67C9D3}" type="doc">
      <dgm:prSet loTypeId="urn:microsoft.com/office/officeart/2005/8/layout/cycle1" loCatId="cycle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08FD19-A546-49F1-BC08-FB7510BAADF2}">
      <dgm:prSet phldrT="[Text]"/>
      <dgm:spPr/>
      <dgm:t>
        <a:bodyPr/>
        <a:lstStyle/>
        <a:p>
          <a:r>
            <a:rPr lang="en-US" dirty="0"/>
            <a:t>2.XML Config file</a:t>
          </a:r>
        </a:p>
      </dgm:t>
    </dgm:pt>
    <dgm:pt modelId="{99436995-506B-4861-8F55-E6A9BA5F2074}" type="parTrans" cxnId="{ABD320B4-56E5-4322-92E1-6068EE7CB2E6}">
      <dgm:prSet/>
      <dgm:spPr/>
      <dgm:t>
        <a:bodyPr/>
        <a:lstStyle/>
        <a:p>
          <a:endParaRPr lang="en-US"/>
        </a:p>
      </dgm:t>
    </dgm:pt>
    <dgm:pt modelId="{0F93D3B5-7833-4013-9AC4-02A7B140A826}" type="sibTrans" cxnId="{ABD320B4-56E5-4322-92E1-6068EE7CB2E6}">
      <dgm:prSet/>
      <dgm:spPr/>
      <dgm:t>
        <a:bodyPr/>
        <a:lstStyle/>
        <a:p>
          <a:endParaRPr lang="en-US"/>
        </a:p>
      </dgm:t>
    </dgm:pt>
    <dgm:pt modelId="{1BC5A871-5A04-4A12-A093-9F2756A64376}">
      <dgm:prSet phldrT="[Text]"/>
      <dgm:spPr/>
      <dgm:t>
        <a:bodyPr/>
        <a:lstStyle/>
        <a:p>
          <a:r>
            <a:rPr lang="en-US" dirty="0"/>
            <a:t>3.Accessibility</a:t>
          </a:r>
        </a:p>
        <a:p>
          <a:r>
            <a:rPr lang="en-US" dirty="0"/>
            <a:t>Service Class</a:t>
          </a:r>
        </a:p>
      </dgm:t>
    </dgm:pt>
    <dgm:pt modelId="{6DF3CA57-94CA-4FC7-9D93-D13B68F7FACC}" type="parTrans" cxnId="{CD05AADC-A6BA-40CA-A969-32FB15DA9B17}">
      <dgm:prSet/>
      <dgm:spPr/>
      <dgm:t>
        <a:bodyPr/>
        <a:lstStyle/>
        <a:p>
          <a:endParaRPr lang="en-US"/>
        </a:p>
      </dgm:t>
    </dgm:pt>
    <dgm:pt modelId="{F9A31E99-4A22-412D-93BF-4DEC7864A54A}" type="sibTrans" cxnId="{CD05AADC-A6BA-40CA-A969-32FB15DA9B17}">
      <dgm:prSet/>
      <dgm:spPr/>
      <dgm:t>
        <a:bodyPr/>
        <a:lstStyle/>
        <a:p>
          <a:endParaRPr lang="en-US"/>
        </a:p>
      </dgm:t>
    </dgm:pt>
    <dgm:pt modelId="{70A14EEF-A39E-4571-94E9-95EA03F383F4}">
      <dgm:prSet phldrT="[Text]"/>
      <dgm:spPr/>
      <dgm:t>
        <a:bodyPr/>
        <a:lstStyle/>
        <a:p>
          <a:r>
            <a:rPr lang="en-US" dirty="0"/>
            <a:t>4.@override</a:t>
          </a:r>
        </a:p>
      </dgm:t>
    </dgm:pt>
    <dgm:pt modelId="{E0637DBD-A9AD-4CD6-980D-52440C15EEDA}" type="parTrans" cxnId="{E81D4C04-96E8-4ACA-875C-0EBB8FB3D582}">
      <dgm:prSet/>
      <dgm:spPr/>
      <dgm:t>
        <a:bodyPr/>
        <a:lstStyle/>
        <a:p>
          <a:endParaRPr lang="en-US"/>
        </a:p>
      </dgm:t>
    </dgm:pt>
    <dgm:pt modelId="{6D000277-A289-453E-B8C4-6106B036D696}" type="sibTrans" cxnId="{E81D4C04-96E8-4ACA-875C-0EBB8FB3D582}">
      <dgm:prSet/>
      <dgm:spPr/>
      <dgm:t>
        <a:bodyPr/>
        <a:lstStyle/>
        <a:p>
          <a:endParaRPr lang="en-US"/>
        </a:p>
      </dgm:t>
    </dgm:pt>
    <dgm:pt modelId="{C3D1B87E-5278-4A3A-901B-9688ED3E23B4}">
      <dgm:prSet phldrT="[Text]"/>
      <dgm:spPr/>
      <dgm:t>
        <a:bodyPr/>
        <a:lstStyle/>
        <a:p>
          <a:r>
            <a:rPr lang="en-US" dirty="0"/>
            <a:t>5.Call Accessibility </a:t>
          </a:r>
        </a:p>
        <a:p>
          <a:r>
            <a:rPr lang="en-US" dirty="0"/>
            <a:t>Service</a:t>
          </a:r>
        </a:p>
      </dgm:t>
    </dgm:pt>
    <dgm:pt modelId="{88A01412-B4CB-47C2-B049-8B8224D29A52}" type="parTrans" cxnId="{C85B2DD8-AC60-4CDD-BE5A-4EAB3FAE00BC}">
      <dgm:prSet/>
      <dgm:spPr/>
      <dgm:t>
        <a:bodyPr/>
        <a:lstStyle/>
        <a:p>
          <a:endParaRPr lang="en-US"/>
        </a:p>
      </dgm:t>
    </dgm:pt>
    <dgm:pt modelId="{F55B0F81-8885-4350-9578-F1681DA0A0EC}" type="sibTrans" cxnId="{C85B2DD8-AC60-4CDD-BE5A-4EAB3FAE00BC}">
      <dgm:prSet/>
      <dgm:spPr/>
      <dgm:t>
        <a:bodyPr/>
        <a:lstStyle/>
        <a:p>
          <a:endParaRPr lang="en-US"/>
        </a:p>
      </dgm:t>
    </dgm:pt>
    <dgm:pt modelId="{3DF8228D-F13A-47C3-8072-DDA502A23DD1}">
      <dgm:prSet phldrT="[Text]"/>
      <dgm:spPr/>
      <dgm:t>
        <a:bodyPr/>
        <a:lstStyle/>
        <a:p>
          <a:r>
            <a:rPr lang="en-US" dirty="0"/>
            <a:t>1.Manifest</a:t>
          </a:r>
        </a:p>
      </dgm:t>
    </dgm:pt>
    <dgm:pt modelId="{8430292E-7139-4132-B131-D3B4C2A69DF4}" type="parTrans" cxnId="{5DD18AE0-8CB9-414F-8682-89E7B4FE92B1}">
      <dgm:prSet/>
      <dgm:spPr/>
      <dgm:t>
        <a:bodyPr/>
        <a:lstStyle/>
        <a:p>
          <a:endParaRPr lang="en-US"/>
        </a:p>
      </dgm:t>
    </dgm:pt>
    <dgm:pt modelId="{2A322283-0CF5-4884-9AF2-04D1111BD9AA}" type="sibTrans" cxnId="{5DD18AE0-8CB9-414F-8682-89E7B4FE92B1}">
      <dgm:prSet/>
      <dgm:spPr/>
      <dgm:t>
        <a:bodyPr/>
        <a:lstStyle/>
        <a:p>
          <a:endParaRPr lang="en-US"/>
        </a:p>
      </dgm:t>
    </dgm:pt>
    <dgm:pt modelId="{77D53FA2-9B99-4C4B-8D98-D8691BEA7A57}" type="pres">
      <dgm:prSet presAssocID="{0C8E90C4-8537-4B5D-B650-C6827C67C9D3}" presName="cycle" presStyleCnt="0">
        <dgm:presLayoutVars>
          <dgm:dir/>
          <dgm:resizeHandles val="exact"/>
        </dgm:presLayoutVars>
      </dgm:prSet>
      <dgm:spPr/>
    </dgm:pt>
    <dgm:pt modelId="{144F8E20-2AE0-4A03-B2D8-757F02A78AAA}" type="pres">
      <dgm:prSet presAssocID="{9908FD19-A546-49F1-BC08-FB7510BAADF2}" presName="dummy" presStyleCnt="0"/>
      <dgm:spPr/>
    </dgm:pt>
    <dgm:pt modelId="{94F4ECAE-D3B4-4AB6-A49C-0EBBBCC7CEE4}" type="pres">
      <dgm:prSet presAssocID="{9908FD19-A546-49F1-BC08-FB7510BAADF2}" presName="node" presStyleLbl="revTx" presStyleIdx="0" presStyleCnt="5">
        <dgm:presLayoutVars>
          <dgm:bulletEnabled val="1"/>
        </dgm:presLayoutVars>
      </dgm:prSet>
      <dgm:spPr/>
    </dgm:pt>
    <dgm:pt modelId="{D8862FF5-D59E-4D25-9DF1-0831AC7FFC2E}" type="pres">
      <dgm:prSet presAssocID="{0F93D3B5-7833-4013-9AC4-02A7B140A826}" presName="sibTrans" presStyleLbl="node1" presStyleIdx="0" presStyleCnt="5"/>
      <dgm:spPr/>
    </dgm:pt>
    <dgm:pt modelId="{DE3D9609-3347-44FA-BB3D-695AD8DF5226}" type="pres">
      <dgm:prSet presAssocID="{1BC5A871-5A04-4A12-A093-9F2756A64376}" presName="dummy" presStyleCnt="0"/>
      <dgm:spPr/>
    </dgm:pt>
    <dgm:pt modelId="{88C8250A-4F19-4693-AA99-F0863B960885}" type="pres">
      <dgm:prSet presAssocID="{1BC5A871-5A04-4A12-A093-9F2756A64376}" presName="node" presStyleLbl="revTx" presStyleIdx="1" presStyleCnt="5">
        <dgm:presLayoutVars>
          <dgm:bulletEnabled val="1"/>
        </dgm:presLayoutVars>
      </dgm:prSet>
      <dgm:spPr/>
    </dgm:pt>
    <dgm:pt modelId="{E8CD080A-A45B-4F64-BD36-CC36A0426E43}" type="pres">
      <dgm:prSet presAssocID="{F9A31E99-4A22-412D-93BF-4DEC7864A54A}" presName="sibTrans" presStyleLbl="node1" presStyleIdx="1" presStyleCnt="5"/>
      <dgm:spPr/>
    </dgm:pt>
    <dgm:pt modelId="{C2851D9D-F9CB-4C51-9703-7553EB222292}" type="pres">
      <dgm:prSet presAssocID="{70A14EEF-A39E-4571-94E9-95EA03F383F4}" presName="dummy" presStyleCnt="0"/>
      <dgm:spPr/>
    </dgm:pt>
    <dgm:pt modelId="{C7551325-6657-45F0-B42B-DA65CD531B71}" type="pres">
      <dgm:prSet presAssocID="{70A14EEF-A39E-4571-94E9-95EA03F383F4}" presName="node" presStyleLbl="revTx" presStyleIdx="2" presStyleCnt="5">
        <dgm:presLayoutVars>
          <dgm:bulletEnabled val="1"/>
        </dgm:presLayoutVars>
      </dgm:prSet>
      <dgm:spPr/>
    </dgm:pt>
    <dgm:pt modelId="{51B84E50-4D53-4182-9300-21B8A4DF53F3}" type="pres">
      <dgm:prSet presAssocID="{6D000277-A289-453E-B8C4-6106B036D696}" presName="sibTrans" presStyleLbl="node1" presStyleIdx="2" presStyleCnt="5"/>
      <dgm:spPr/>
    </dgm:pt>
    <dgm:pt modelId="{81ACA5DE-F0F8-42E5-A3B4-DEF4E5356A9C}" type="pres">
      <dgm:prSet presAssocID="{C3D1B87E-5278-4A3A-901B-9688ED3E23B4}" presName="dummy" presStyleCnt="0"/>
      <dgm:spPr/>
    </dgm:pt>
    <dgm:pt modelId="{36CE89BE-98E6-41EB-B611-84A65B746A6E}" type="pres">
      <dgm:prSet presAssocID="{C3D1B87E-5278-4A3A-901B-9688ED3E23B4}" presName="node" presStyleLbl="revTx" presStyleIdx="3" presStyleCnt="5">
        <dgm:presLayoutVars>
          <dgm:bulletEnabled val="1"/>
        </dgm:presLayoutVars>
      </dgm:prSet>
      <dgm:spPr/>
    </dgm:pt>
    <dgm:pt modelId="{02F89029-7194-4C4C-9FFD-C3E38661692F}" type="pres">
      <dgm:prSet presAssocID="{F55B0F81-8885-4350-9578-F1681DA0A0EC}" presName="sibTrans" presStyleLbl="node1" presStyleIdx="3" presStyleCnt="5"/>
      <dgm:spPr/>
    </dgm:pt>
    <dgm:pt modelId="{4F0DE5A4-F248-43D5-A80E-6E30C3D0E835}" type="pres">
      <dgm:prSet presAssocID="{3DF8228D-F13A-47C3-8072-DDA502A23DD1}" presName="dummy" presStyleCnt="0"/>
      <dgm:spPr/>
    </dgm:pt>
    <dgm:pt modelId="{09CD643B-8365-4D1F-94C2-EBBEE426567B}" type="pres">
      <dgm:prSet presAssocID="{3DF8228D-F13A-47C3-8072-DDA502A23DD1}" presName="node" presStyleLbl="revTx" presStyleIdx="4" presStyleCnt="5">
        <dgm:presLayoutVars>
          <dgm:bulletEnabled val="1"/>
        </dgm:presLayoutVars>
      </dgm:prSet>
      <dgm:spPr/>
    </dgm:pt>
    <dgm:pt modelId="{05E84A13-385D-4E82-86B3-1E6FC548904A}" type="pres">
      <dgm:prSet presAssocID="{2A322283-0CF5-4884-9AF2-04D1111BD9AA}" presName="sibTrans" presStyleLbl="node1" presStyleIdx="4" presStyleCnt="5"/>
      <dgm:spPr/>
    </dgm:pt>
  </dgm:ptLst>
  <dgm:cxnLst>
    <dgm:cxn modelId="{E81D4C04-96E8-4ACA-875C-0EBB8FB3D582}" srcId="{0C8E90C4-8537-4B5D-B650-C6827C67C9D3}" destId="{70A14EEF-A39E-4571-94E9-95EA03F383F4}" srcOrd="2" destOrd="0" parTransId="{E0637DBD-A9AD-4CD6-980D-52440C15EEDA}" sibTransId="{6D000277-A289-453E-B8C4-6106B036D696}"/>
    <dgm:cxn modelId="{76E5181D-3BFB-4988-A34B-3D91B1543AAB}" type="presOf" srcId="{1BC5A871-5A04-4A12-A093-9F2756A64376}" destId="{88C8250A-4F19-4693-AA99-F0863B960885}" srcOrd="0" destOrd="0" presId="urn:microsoft.com/office/officeart/2005/8/layout/cycle1"/>
    <dgm:cxn modelId="{8986182D-8867-434E-BF07-AFF3F9FA9A49}" type="presOf" srcId="{C3D1B87E-5278-4A3A-901B-9688ED3E23B4}" destId="{36CE89BE-98E6-41EB-B611-84A65B746A6E}" srcOrd="0" destOrd="0" presId="urn:microsoft.com/office/officeart/2005/8/layout/cycle1"/>
    <dgm:cxn modelId="{64D0A731-87C4-45F0-AA67-EB77AD463557}" type="presOf" srcId="{70A14EEF-A39E-4571-94E9-95EA03F383F4}" destId="{C7551325-6657-45F0-B42B-DA65CD531B71}" srcOrd="0" destOrd="0" presId="urn:microsoft.com/office/officeart/2005/8/layout/cycle1"/>
    <dgm:cxn modelId="{F646B368-5ADC-4C31-9A24-FA862B1AE774}" type="presOf" srcId="{9908FD19-A546-49F1-BC08-FB7510BAADF2}" destId="{94F4ECAE-D3B4-4AB6-A49C-0EBBBCC7CEE4}" srcOrd="0" destOrd="0" presId="urn:microsoft.com/office/officeart/2005/8/layout/cycle1"/>
    <dgm:cxn modelId="{330DA94C-0418-4DCB-910A-7FFB3E0A3C34}" type="presOf" srcId="{0C8E90C4-8537-4B5D-B650-C6827C67C9D3}" destId="{77D53FA2-9B99-4C4B-8D98-D8691BEA7A57}" srcOrd="0" destOrd="0" presId="urn:microsoft.com/office/officeart/2005/8/layout/cycle1"/>
    <dgm:cxn modelId="{052F2371-56E3-4547-ABC8-2344A02E95B8}" type="presOf" srcId="{6D000277-A289-453E-B8C4-6106B036D696}" destId="{51B84E50-4D53-4182-9300-21B8A4DF53F3}" srcOrd="0" destOrd="0" presId="urn:microsoft.com/office/officeart/2005/8/layout/cycle1"/>
    <dgm:cxn modelId="{2314207E-822A-416B-A855-CE01241C0D37}" type="presOf" srcId="{3DF8228D-F13A-47C3-8072-DDA502A23DD1}" destId="{09CD643B-8365-4D1F-94C2-EBBEE426567B}" srcOrd="0" destOrd="0" presId="urn:microsoft.com/office/officeart/2005/8/layout/cycle1"/>
    <dgm:cxn modelId="{2B376CAA-B031-49C4-85E6-669D627D8C38}" type="presOf" srcId="{2A322283-0CF5-4884-9AF2-04D1111BD9AA}" destId="{05E84A13-385D-4E82-86B3-1E6FC548904A}" srcOrd="0" destOrd="0" presId="urn:microsoft.com/office/officeart/2005/8/layout/cycle1"/>
    <dgm:cxn modelId="{ABD320B4-56E5-4322-92E1-6068EE7CB2E6}" srcId="{0C8E90C4-8537-4B5D-B650-C6827C67C9D3}" destId="{9908FD19-A546-49F1-BC08-FB7510BAADF2}" srcOrd="0" destOrd="0" parTransId="{99436995-506B-4861-8F55-E6A9BA5F2074}" sibTransId="{0F93D3B5-7833-4013-9AC4-02A7B140A826}"/>
    <dgm:cxn modelId="{3A3E2DC3-2A7F-4821-BC73-8741F0E8A613}" type="presOf" srcId="{0F93D3B5-7833-4013-9AC4-02A7B140A826}" destId="{D8862FF5-D59E-4D25-9DF1-0831AC7FFC2E}" srcOrd="0" destOrd="0" presId="urn:microsoft.com/office/officeart/2005/8/layout/cycle1"/>
    <dgm:cxn modelId="{49522EC9-279C-4AAD-BC44-04DA23294C1A}" type="presOf" srcId="{F9A31E99-4A22-412D-93BF-4DEC7864A54A}" destId="{E8CD080A-A45B-4F64-BD36-CC36A0426E43}" srcOrd="0" destOrd="0" presId="urn:microsoft.com/office/officeart/2005/8/layout/cycle1"/>
    <dgm:cxn modelId="{C85B2DD8-AC60-4CDD-BE5A-4EAB3FAE00BC}" srcId="{0C8E90C4-8537-4B5D-B650-C6827C67C9D3}" destId="{C3D1B87E-5278-4A3A-901B-9688ED3E23B4}" srcOrd="3" destOrd="0" parTransId="{88A01412-B4CB-47C2-B049-8B8224D29A52}" sibTransId="{F55B0F81-8885-4350-9578-F1681DA0A0EC}"/>
    <dgm:cxn modelId="{CD05AADC-A6BA-40CA-A969-32FB15DA9B17}" srcId="{0C8E90C4-8537-4B5D-B650-C6827C67C9D3}" destId="{1BC5A871-5A04-4A12-A093-9F2756A64376}" srcOrd="1" destOrd="0" parTransId="{6DF3CA57-94CA-4FC7-9D93-D13B68F7FACC}" sibTransId="{F9A31E99-4A22-412D-93BF-4DEC7864A54A}"/>
    <dgm:cxn modelId="{5DD18AE0-8CB9-414F-8682-89E7B4FE92B1}" srcId="{0C8E90C4-8537-4B5D-B650-C6827C67C9D3}" destId="{3DF8228D-F13A-47C3-8072-DDA502A23DD1}" srcOrd="4" destOrd="0" parTransId="{8430292E-7139-4132-B131-D3B4C2A69DF4}" sibTransId="{2A322283-0CF5-4884-9AF2-04D1111BD9AA}"/>
    <dgm:cxn modelId="{AA9448F8-9117-4726-9083-A4010760340F}" type="presOf" srcId="{F55B0F81-8885-4350-9578-F1681DA0A0EC}" destId="{02F89029-7194-4C4C-9FFD-C3E38661692F}" srcOrd="0" destOrd="0" presId="urn:microsoft.com/office/officeart/2005/8/layout/cycle1"/>
    <dgm:cxn modelId="{C8358322-F260-4DA1-817F-F8177E939BCB}" type="presParOf" srcId="{77D53FA2-9B99-4C4B-8D98-D8691BEA7A57}" destId="{144F8E20-2AE0-4A03-B2D8-757F02A78AAA}" srcOrd="0" destOrd="0" presId="urn:microsoft.com/office/officeart/2005/8/layout/cycle1"/>
    <dgm:cxn modelId="{D0F5B266-8DA9-47DD-820D-B4390501F440}" type="presParOf" srcId="{77D53FA2-9B99-4C4B-8D98-D8691BEA7A57}" destId="{94F4ECAE-D3B4-4AB6-A49C-0EBBBCC7CEE4}" srcOrd="1" destOrd="0" presId="urn:microsoft.com/office/officeart/2005/8/layout/cycle1"/>
    <dgm:cxn modelId="{C71EC650-57FA-459A-8214-5F05A91D7E71}" type="presParOf" srcId="{77D53FA2-9B99-4C4B-8D98-D8691BEA7A57}" destId="{D8862FF5-D59E-4D25-9DF1-0831AC7FFC2E}" srcOrd="2" destOrd="0" presId="urn:microsoft.com/office/officeart/2005/8/layout/cycle1"/>
    <dgm:cxn modelId="{1DE579E7-C28A-4C36-98C3-B1D075C0FCF2}" type="presParOf" srcId="{77D53FA2-9B99-4C4B-8D98-D8691BEA7A57}" destId="{DE3D9609-3347-44FA-BB3D-695AD8DF5226}" srcOrd="3" destOrd="0" presId="urn:microsoft.com/office/officeart/2005/8/layout/cycle1"/>
    <dgm:cxn modelId="{FF0C006F-B6C3-4CEC-9284-2157D6F38AE5}" type="presParOf" srcId="{77D53FA2-9B99-4C4B-8D98-D8691BEA7A57}" destId="{88C8250A-4F19-4693-AA99-F0863B960885}" srcOrd="4" destOrd="0" presId="urn:microsoft.com/office/officeart/2005/8/layout/cycle1"/>
    <dgm:cxn modelId="{4CE42719-4FA3-491F-9476-7E90DAB8E52C}" type="presParOf" srcId="{77D53FA2-9B99-4C4B-8D98-D8691BEA7A57}" destId="{E8CD080A-A45B-4F64-BD36-CC36A0426E43}" srcOrd="5" destOrd="0" presId="urn:microsoft.com/office/officeart/2005/8/layout/cycle1"/>
    <dgm:cxn modelId="{059AAC9E-F258-42C1-BA9F-44BEEB30FC09}" type="presParOf" srcId="{77D53FA2-9B99-4C4B-8D98-D8691BEA7A57}" destId="{C2851D9D-F9CB-4C51-9703-7553EB222292}" srcOrd="6" destOrd="0" presId="urn:microsoft.com/office/officeart/2005/8/layout/cycle1"/>
    <dgm:cxn modelId="{50734FBD-0BA4-46C5-A271-8F159B500402}" type="presParOf" srcId="{77D53FA2-9B99-4C4B-8D98-D8691BEA7A57}" destId="{C7551325-6657-45F0-B42B-DA65CD531B71}" srcOrd="7" destOrd="0" presId="urn:microsoft.com/office/officeart/2005/8/layout/cycle1"/>
    <dgm:cxn modelId="{B00F24CE-A5F7-4571-9FAC-7D0CD800DDA5}" type="presParOf" srcId="{77D53FA2-9B99-4C4B-8D98-D8691BEA7A57}" destId="{51B84E50-4D53-4182-9300-21B8A4DF53F3}" srcOrd="8" destOrd="0" presId="urn:microsoft.com/office/officeart/2005/8/layout/cycle1"/>
    <dgm:cxn modelId="{D8C66DD9-EB58-420E-954F-0A4D68288A77}" type="presParOf" srcId="{77D53FA2-9B99-4C4B-8D98-D8691BEA7A57}" destId="{81ACA5DE-F0F8-42E5-A3B4-DEF4E5356A9C}" srcOrd="9" destOrd="0" presId="urn:microsoft.com/office/officeart/2005/8/layout/cycle1"/>
    <dgm:cxn modelId="{B3913446-6A66-41AC-9108-470C17FE1F4E}" type="presParOf" srcId="{77D53FA2-9B99-4C4B-8D98-D8691BEA7A57}" destId="{36CE89BE-98E6-41EB-B611-84A65B746A6E}" srcOrd="10" destOrd="0" presId="urn:microsoft.com/office/officeart/2005/8/layout/cycle1"/>
    <dgm:cxn modelId="{7074EEB3-4C54-4C82-806C-69D6C1631427}" type="presParOf" srcId="{77D53FA2-9B99-4C4B-8D98-D8691BEA7A57}" destId="{02F89029-7194-4C4C-9FFD-C3E38661692F}" srcOrd="11" destOrd="0" presId="urn:microsoft.com/office/officeart/2005/8/layout/cycle1"/>
    <dgm:cxn modelId="{42BE1502-5539-4776-B08D-1BDFD19EC057}" type="presParOf" srcId="{77D53FA2-9B99-4C4B-8D98-D8691BEA7A57}" destId="{4F0DE5A4-F248-43D5-A80E-6E30C3D0E835}" srcOrd="12" destOrd="0" presId="urn:microsoft.com/office/officeart/2005/8/layout/cycle1"/>
    <dgm:cxn modelId="{807A6C92-9150-47C0-AFE2-3A53A8B713F0}" type="presParOf" srcId="{77D53FA2-9B99-4C4B-8D98-D8691BEA7A57}" destId="{09CD643B-8365-4D1F-94C2-EBBEE426567B}" srcOrd="13" destOrd="0" presId="urn:microsoft.com/office/officeart/2005/8/layout/cycle1"/>
    <dgm:cxn modelId="{EE2F9A03-5285-40AE-A700-4EA34C6B7CDB}" type="presParOf" srcId="{77D53FA2-9B99-4C4B-8D98-D8691BEA7A57}" destId="{05E84A13-385D-4E82-86B3-1E6FC548904A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4ECAE-D3B4-4AB6-A49C-0EBBBCC7CEE4}">
      <dsp:nvSpPr>
        <dsp:cNvPr id="0" name=""/>
        <dsp:cNvSpPr/>
      </dsp:nvSpPr>
      <dsp:spPr>
        <a:xfrm>
          <a:off x="5202420" y="40340"/>
          <a:ext cx="1319361" cy="1319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2.XML Config file</a:t>
          </a:r>
        </a:p>
      </dsp:txBody>
      <dsp:txXfrm>
        <a:off x="5202420" y="40340"/>
        <a:ext cx="1319361" cy="1319361"/>
      </dsp:txXfrm>
    </dsp:sp>
    <dsp:sp modelId="{D8862FF5-D59E-4D25-9DF1-0831AC7FFC2E}">
      <dsp:nvSpPr>
        <dsp:cNvPr id="0" name=""/>
        <dsp:cNvSpPr/>
      </dsp:nvSpPr>
      <dsp:spPr>
        <a:xfrm>
          <a:off x="2098434" y="2126"/>
          <a:ext cx="4947131" cy="4947131"/>
        </a:xfrm>
        <a:prstGeom prst="circularArrow">
          <a:avLst>
            <a:gd name="adj1" fmla="val 5200"/>
            <a:gd name="adj2" fmla="val 335938"/>
            <a:gd name="adj3" fmla="val 21293141"/>
            <a:gd name="adj4" fmla="val 19766327"/>
            <a:gd name="adj5" fmla="val 606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8250A-4F19-4693-AA99-F0863B960885}">
      <dsp:nvSpPr>
        <dsp:cNvPr id="0" name=""/>
        <dsp:cNvSpPr/>
      </dsp:nvSpPr>
      <dsp:spPr>
        <a:xfrm>
          <a:off x="5999746" y="2494258"/>
          <a:ext cx="1319361" cy="1319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3.Accessibility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Service Class</a:t>
          </a:r>
        </a:p>
      </dsp:txBody>
      <dsp:txXfrm>
        <a:off x="5999746" y="2494258"/>
        <a:ext cx="1319361" cy="1319361"/>
      </dsp:txXfrm>
    </dsp:sp>
    <dsp:sp modelId="{E8CD080A-A45B-4F64-BD36-CC36A0426E43}">
      <dsp:nvSpPr>
        <dsp:cNvPr id="0" name=""/>
        <dsp:cNvSpPr/>
      </dsp:nvSpPr>
      <dsp:spPr>
        <a:xfrm>
          <a:off x="2098434" y="2126"/>
          <a:ext cx="4947131" cy="4947131"/>
        </a:xfrm>
        <a:prstGeom prst="circularArrow">
          <a:avLst>
            <a:gd name="adj1" fmla="val 5200"/>
            <a:gd name="adj2" fmla="val 335938"/>
            <a:gd name="adj3" fmla="val 4014594"/>
            <a:gd name="adj4" fmla="val 2253528"/>
            <a:gd name="adj5" fmla="val 606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51325-6657-45F0-B42B-DA65CD531B71}">
      <dsp:nvSpPr>
        <dsp:cNvPr id="0" name=""/>
        <dsp:cNvSpPr/>
      </dsp:nvSpPr>
      <dsp:spPr>
        <a:xfrm>
          <a:off x="3912319" y="4010862"/>
          <a:ext cx="1319361" cy="1319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4.@override</a:t>
          </a:r>
        </a:p>
      </dsp:txBody>
      <dsp:txXfrm>
        <a:off x="3912319" y="4010862"/>
        <a:ext cx="1319361" cy="1319361"/>
      </dsp:txXfrm>
    </dsp:sp>
    <dsp:sp modelId="{51B84E50-4D53-4182-9300-21B8A4DF53F3}">
      <dsp:nvSpPr>
        <dsp:cNvPr id="0" name=""/>
        <dsp:cNvSpPr/>
      </dsp:nvSpPr>
      <dsp:spPr>
        <a:xfrm>
          <a:off x="2098434" y="2126"/>
          <a:ext cx="4947131" cy="4947131"/>
        </a:xfrm>
        <a:prstGeom prst="circularArrow">
          <a:avLst>
            <a:gd name="adj1" fmla="val 5200"/>
            <a:gd name="adj2" fmla="val 335938"/>
            <a:gd name="adj3" fmla="val 8210534"/>
            <a:gd name="adj4" fmla="val 6449468"/>
            <a:gd name="adj5" fmla="val 606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E89BE-98E6-41EB-B611-84A65B746A6E}">
      <dsp:nvSpPr>
        <dsp:cNvPr id="0" name=""/>
        <dsp:cNvSpPr/>
      </dsp:nvSpPr>
      <dsp:spPr>
        <a:xfrm>
          <a:off x="1824892" y="2494258"/>
          <a:ext cx="1319361" cy="1319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5.Call Accessibility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Service</a:t>
          </a:r>
        </a:p>
      </dsp:txBody>
      <dsp:txXfrm>
        <a:off x="1824892" y="2494258"/>
        <a:ext cx="1319361" cy="1319361"/>
      </dsp:txXfrm>
    </dsp:sp>
    <dsp:sp modelId="{02F89029-7194-4C4C-9FFD-C3E38661692F}">
      <dsp:nvSpPr>
        <dsp:cNvPr id="0" name=""/>
        <dsp:cNvSpPr/>
      </dsp:nvSpPr>
      <dsp:spPr>
        <a:xfrm>
          <a:off x="2098434" y="2126"/>
          <a:ext cx="4947131" cy="4947131"/>
        </a:xfrm>
        <a:prstGeom prst="circularArrow">
          <a:avLst>
            <a:gd name="adj1" fmla="val 5200"/>
            <a:gd name="adj2" fmla="val 335938"/>
            <a:gd name="adj3" fmla="val 12297735"/>
            <a:gd name="adj4" fmla="val 10770921"/>
            <a:gd name="adj5" fmla="val 606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D643B-8365-4D1F-94C2-EBBEE426567B}">
      <dsp:nvSpPr>
        <dsp:cNvPr id="0" name=""/>
        <dsp:cNvSpPr/>
      </dsp:nvSpPr>
      <dsp:spPr>
        <a:xfrm>
          <a:off x="2622218" y="40340"/>
          <a:ext cx="1319361" cy="1319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1.Manifest</a:t>
          </a:r>
        </a:p>
      </dsp:txBody>
      <dsp:txXfrm>
        <a:off x="2622218" y="40340"/>
        <a:ext cx="1319361" cy="1319361"/>
      </dsp:txXfrm>
    </dsp:sp>
    <dsp:sp modelId="{05E84A13-385D-4E82-86B3-1E6FC548904A}">
      <dsp:nvSpPr>
        <dsp:cNvPr id="0" name=""/>
        <dsp:cNvSpPr/>
      </dsp:nvSpPr>
      <dsp:spPr>
        <a:xfrm>
          <a:off x="2098434" y="2126"/>
          <a:ext cx="4947131" cy="4947131"/>
        </a:xfrm>
        <a:prstGeom prst="circularArrow">
          <a:avLst>
            <a:gd name="adj1" fmla="val 5200"/>
            <a:gd name="adj2" fmla="val 335938"/>
            <a:gd name="adj3" fmla="val 16865583"/>
            <a:gd name="adj4" fmla="val 15198479"/>
            <a:gd name="adj5" fmla="val 606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2919A73-FA74-4AB0-8372-E2C2C122DE9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2919A73-FA74-4AB0-8372-E2C2C122DE9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8077200" cy="1673352"/>
          </a:xfrm>
        </p:spPr>
        <p:txBody>
          <a:bodyPr/>
          <a:lstStyle/>
          <a:p>
            <a:r>
              <a:rPr lang="en-US" dirty="0"/>
              <a:t>Screen Time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345" y="3654552"/>
            <a:ext cx="8077200" cy="12192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Group Members:</a:t>
            </a:r>
          </a:p>
          <a:p>
            <a:pPr algn="r"/>
            <a:r>
              <a:rPr lang="en-US" dirty="0"/>
              <a:t>Ali Raza</a:t>
            </a:r>
          </a:p>
          <a:p>
            <a:pPr algn="r"/>
            <a:r>
              <a:rPr lang="en-US" dirty="0"/>
              <a:t>Umair Habib</a:t>
            </a:r>
          </a:p>
          <a:p>
            <a:pPr algn="r"/>
            <a:r>
              <a:rPr lang="en-US"/>
              <a:t>Ahmed Bilal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5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5B9512-C05C-4469-9DAB-05A383089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50532"/>
            <a:ext cx="6867525" cy="95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B0C80D-8F55-4C2F-9749-E554BB7DE44E}"/>
              </a:ext>
            </a:extLst>
          </p:cNvPr>
          <p:cNvSpPr txBox="1"/>
          <p:nvPr/>
        </p:nvSpPr>
        <p:spPr>
          <a:xfrm>
            <a:off x="1219200" y="1981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Method for calling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C5FDED-C91C-426A-B2C3-4AD9F5C2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CA83-12EF-41E6-9B6A-632B4688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0DDDE3-2B0B-466E-9F46-7DA949AAA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3" y="1600200"/>
            <a:ext cx="3085629" cy="4625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CE63CF-991B-4090-91C4-D0C568A95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04" y="125522"/>
            <a:ext cx="1225296" cy="1225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ACA473-908E-428D-A354-294E6B6E4518}"/>
              </a:ext>
            </a:extLst>
          </p:cNvPr>
          <p:cNvSpPr txBox="1"/>
          <p:nvPr/>
        </p:nvSpPr>
        <p:spPr>
          <a:xfrm rot="20832528">
            <a:off x="5502813" y="2329428"/>
            <a:ext cx="3543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0000"/>
                </a:solidFill>
                <a:latin typeface="Berlin Sans FB Demi" panose="020E0802020502020306" pitchFamily="34" charset="0"/>
              </a:rPr>
              <a:t>Screen Time </a:t>
            </a:r>
            <a:r>
              <a:rPr lang="en-US" sz="3200" dirty="0">
                <a:solidFill>
                  <a:srgbClr val="C80000"/>
                </a:solidFill>
                <a:latin typeface="Berlin Sans FB Demi" panose="020E0802020502020306" pitchFamily="34" charset="0"/>
              </a:rPr>
              <a:t>Permission</a:t>
            </a:r>
            <a:endParaRPr lang="en-US" dirty="0">
              <a:solidFill>
                <a:srgbClr val="C800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50B699-7805-436A-8729-1A7ACA82C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231" y="3544813"/>
            <a:ext cx="5343525" cy="120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1064-78CE-4A52-86A5-C218FE327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What Why How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8A7A5-19C5-4BB0-9756-C4998BB3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33600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7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Screen Time App </a:t>
            </a:r>
            <a:r>
              <a:rPr lang="en-US" sz="2800" dirty="0"/>
              <a:t>is an application that </a:t>
            </a:r>
          </a:p>
          <a:p>
            <a:pPr lvl="1"/>
            <a:r>
              <a:rPr lang="en-US" sz="2400" dirty="0"/>
              <a:t>Controls phone’s screen </a:t>
            </a:r>
          </a:p>
          <a:p>
            <a:pPr lvl="1"/>
            <a:r>
              <a:rPr lang="en-US" sz="2400" dirty="0"/>
              <a:t>Blocks particular apps</a:t>
            </a:r>
          </a:p>
          <a:p>
            <a:pPr lvl="1"/>
            <a:r>
              <a:rPr lang="en-US" sz="2400" dirty="0"/>
              <a:t>Monitor the user 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4C599-7F4D-4461-BBF3-F1B886F02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338">
            <a:off x="4012631" y="1802832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9691" y="1449370"/>
            <a:ext cx="4724400" cy="4625609"/>
          </a:xfrm>
        </p:spPr>
        <p:txBody>
          <a:bodyPr>
            <a:normAutofit/>
          </a:bodyPr>
          <a:lstStyle/>
          <a:p>
            <a:r>
              <a:rPr lang="en-US" sz="2000" dirty="0"/>
              <a:t>Helps user to minimize over usage of his phone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Helps to prevent phone checking addiction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Maintain the stats. of mobile phone usage time on daily and weekly basis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21639-C1A2-4E52-A055-310E95DD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63426"/>
            <a:ext cx="6491512" cy="5736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EA862-CF16-4D3A-AEAE-4D5061456C34}"/>
              </a:ext>
            </a:extLst>
          </p:cNvPr>
          <p:cNvSpPr txBox="1"/>
          <p:nvPr/>
        </p:nvSpPr>
        <p:spPr>
          <a:xfrm rot="19789806">
            <a:off x="1799643" y="4044672"/>
            <a:ext cx="3856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>
                <a:solidFill>
                  <a:srgbClr val="C80000"/>
                </a:solidFill>
                <a:latin typeface="Bauhaus 93" panose="04030905020B02020C02" pitchFamily="82" charset="0"/>
              </a:rPr>
              <a:t>WHYYY!!!</a:t>
            </a:r>
          </a:p>
        </p:txBody>
      </p:sp>
    </p:spTree>
    <p:extLst>
      <p:ext uri="{BB962C8B-B14F-4D97-AF65-F5344CB8AC3E}">
        <p14:creationId xmlns:p14="http://schemas.microsoft.com/office/powerpoint/2010/main" val="36438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962401" cy="4625609"/>
          </a:xfrm>
        </p:spPr>
        <p:txBody>
          <a:bodyPr>
            <a:normAutofit/>
          </a:bodyPr>
          <a:lstStyle/>
          <a:p>
            <a:r>
              <a:rPr lang="en-US" sz="2400" dirty="0"/>
              <a:t>Accessibility Service is used</a:t>
            </a:r>
          </a:p>
          <a:p>
            <a:r>
              <a:rPr lang="en-US" sz="2400" dirty="0"/>
              <a:t>Provides ease to user with disabilities in using Android devices and apps 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606C4-D7EE-486C-8F70-869E5967D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75191"/>
            <a:ext cx="4267198" cy="426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dirty="0"/>
              <a:t>Accessibility Service Steps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C98FDB3-283E-4EED-8935-5965D9331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213411"/>
              </p:ext>
            </p:extLst>
          </p:nvPr>
        </p:nvGraphicFramePr>
        <p:xfrm>
          <a:off x="0" y="1524000"/>
          <a:ext cx="9144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51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39409"/>
          </a:xfrm>
        </p:spPr>
        <p:txBody>
          <a:bodyPr/>
          <a:lstStyle/>
          <a:p>
            <a:r>
              <a:rPr lang="en-US" dirty="0"/>
              <a:t>Let’s Check the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2A944-5631-4596-8009-B6E7E4C0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39778"/>
            <a:ext cx="6172200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83387E-66E1-4970-8EAE-B845FA23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10623"/>
            <a:ext cx="6772275" cy="1857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2543D-13D9-4B7C-8E9A-9EEF04C0C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419600"/>
            <a:ext cx="7105650" cy="1695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04E93A-27F4-480F-915C-EC69D4354447}"/>
              </a:ext>
            </a:extLst>
          </p:cNvPr>
          <p:cNvSpPr txBox="1"/>
          <p:nvPr/>
        </p:nvSpPr>
        <p:spPr>
          <a:xfrm>
            <a:off x="304800" y="334241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Manifest.xml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0E035-829E-42E1-950B-B18A6CC8E496}"/>
              </a:ext>
            </a:extLst>
          </p:cNvPr>
          <p:cNvSpPr txBox="1"/>
          <p:nvPr/>
        </p:nvSpPr>
        <p:spPr>
          <a:xfrm>
            <a:off x="2743200" y="4050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Xml/config.xml</a:t>
            </a:r>
          </a:p>
        </p:txBody>
      </p:sp>
    </p:spTree>
    <p:extLst>
      <p:ext uri="{BB962C8B-B14F-4D97-AF65-F5344CB8AC3E}">
        <p14:creationId xmlns:p14="http://schemas.microsoft.com/office/powerpoint/2010/main" val="120885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C09245-7782-4459-BC60-E261E5D08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369332"/>
            <a:ext cx="7772400" cy="6505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ABE418-2924-4516-85CF-FCDCC6CED66B}"/>
              </a:ext>
            </a:extLst>
          </p:cNvPr>
          <p:cNvSpPr txBox="1"/>
          <p:nvPr/>
        </p:nvSpPr>
        <p:spPr>
          <a:xfrm>
            <a:off x="0" y="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MyAccessibilityService.java</a:t>
            </a:r>
          </a:p>
        </p:txBody>
      </p:sp>
    </p:spTree>
    <p:extLst>
      <p:ext uri="{BB962C8B-B14F-4D97-AF65-F5344CB8AC3E}">
        <p14:creationId xmlns:p14="http://schemas.microsoft.com/office/powerpoint/2010/main" val="2292140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133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Bauhaus 93</vt:lpstr>
      <vt:lpstr>Berlin Sans FB Demi</vt:lpstr>
      <vt:lpstr>Corbel</vt:lpstr>
      <vt:lpstr>Wingdings</vt:lpstr>
      <vt:lpstr>Wingdings 2</vt:lpstr>
      <vt:lpstr>Wingdings 3</vt:lpstr>
      <vt:lpstr>Module</vt:lpstr>
      <vt:lpstr>Screen Time App</vt:lpstr>
      <vt:lpstr>What Why How</vt:lpstr>
      <vt:lpstr>What</vt:lpstr>
      <vt:lpstr>Why    </vt:lpstr>
      <vt:lpstr>How</vt:lpstr>
      <vt:lpstr>Accessibility Service Steps</vt:lpstr>
      <vt:lpstr>Code</vt:lpstr>
      <vt:lpstr>PowerPoint Presentation</vt:lpstr>
      <vt:lpstr>PowerPoint Presentation</vt:lpstr>
      <vt:lpstr>PowerPoint Presentation</vt:lpstr>
      <vt:lpstr>At Last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YBL</dc:creator>
  <cp:lastModifiedBy>atiya batool</cp:lastModifiedBy>
  <cp:revision>48</cp:revision>
  <dcterms:created xsi:type="dcterms:W3CDTF">2019-11-25T18:09:51Z</dcterms:created>
  <dcterms:modified xsi:type="dcterms:W3CDTF">2019-11-27T04:34:39Z</dcterms:modified>
</cp:coreProperties>
</file>