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>
        <p:scale>
          <a:sx n="108" d="100"/>
          <a:sy n="108" d="100"/>
        </p:scale>
        <p:origin x="7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A0CAF-1703-DE40-A095-90EEE18F8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/>
              <a:t>Klasser, Objekter &amp; metoder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F6B7919-4B39-9C4B-B8D6-281D5C6C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ali, nadia, Maria, Omar &amp; Ümit</a:t>
            </a:r>
          </a:p>
        </p:txBody>
      </p:sp>
    </p:spTree>
    <p:extLst>
      <p:ext uri="{BB962C8B-B14F-4D97-AF65-F5344CB8AC3E}">
        <p14:creationId xmlns:p14="http://schemas.microsoft.com/office/powerpoint/2010/main" val="48382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2C209-1D3F-4044-8994-1A185C2E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AEA6F5-698F-AD46-95CC-F88BCFDA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 kode med Klasser og Objekter og forklar hvad der sker undervejs i koden – new(). Forklar også hvad en metode er, og hvad ideen med metoder er.</a:t>
            </a:r>
          </a:p>
        </p:txBody>
      </p:sp>
    </p:spTree>
    <p:extLst>
      <p:ext uri="{BB962C8B-B14F-4D97-AF65-F5344CB8AC3E}">
        <p14:creationId xmlns:p14="http://schemas.microsoft.com/office/powerpoint/2010/main" val="2743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48A18A-5EA3-E246-B18F-DEA5C243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Klasse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58764F-CBC7-A041-B51E-21C482A9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/>
              <a:t>Class </a:t>
            </a:r>
            <a:r>
              <a:rPr lang="da-DK" dirty="0" err="1"/>
              <a:t>Names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- </a:t>
            </a:r>
            <a:r>
              <a:rPr lang="da-DK" dirty="0" err="1"/>
              <a:t>Represent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or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-</a:t>
            </a:r>
            <a:r>
              <a:rPr lang="da-DK" dirty="0" err="1"/>
              <a:t>Only</a:t>
            </a:r>
            <a:r>
              <a:rPr lang="da-DK" dirty="0"/>
              <a:t> First letter with </a:t>
            </a:r>
            <a:r>
              <a:rPr lang="da-DK" dirty="0" err="1"/>
              <a:t>capital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-</a:t>
            </a:r>
            <a:r>
              <a:rPr lang="da-DK" dirty="0" err="1"/>
              <a:t>identifiers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     </a:t>
            </a:r>
            <a:r>
              <a:rPr lang="da-DK" dirty="0" err="1"/>
              <a:t>Name</a:t>
            </a:r>
            <a:r>
              <a:rPr lang="da-DK" dirty="0"/>
              <a:t> gives to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 err="1"/>
              <a:t>Wrappers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/reference type </a:t>
            </a:r>
            <a:r>
              <a:rPr lang="da-DK" dirty="0" err="1"/>
              <a:t>Variety</a:t>
            </a:r>
            <a:r>
              <a:rPr lang="da-DK" dirty="0"/>
              <a:t> of </a:t>
            </a:r>
            <a:r>
              <a:rPr lang="da-DK" dirty="0" err="1"/>
              <a:t>methods</a:t>
            </a:r>
            <a:r>
              <a:rPr lang="da-DK" dirty="0"/>
              <a:t> . </a:t>
            </a:r>
          </a:p>
          <a:p>
            <a:pPr marL="0" indent="0">
              <a:buNone/>
            </a:pPr>
            <a:r>
              <a:rPr lang="da-DK" dirty="0"/>
              <a:t>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direct</a:t>
            </a:r>
            <a:r>
              <a:rPr lang="da-DK" dirty="0"/>
              <a:t> </a:t>
            </a:r>
            <a:r>
              <a:rPr lang="da-DK" dirty="0" err="1"/>
              <a:t>superclass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This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. </a:t>
            </a:r>
          </a:p>
          <a:p>
            <a:pPr marL="0" indent="0">
              <a:buNone/>
            </a:pPr>
            <a:r>
              <a:rPr lang="da-DK" dirty="0" err="1"/>
              <a:t>Instance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(multiple) </a:t>
            </a:r>
          </a:p>
          <a:p>
            <a:pPr marL="0" indent="0">
              <a:buNone/>
            </a:pPr>
            <a:r>
              <a:rPr lang="da-DK" dirty="0"/>
              <a:t>Class </a:t>
            </a:r>
            <a:r>
              <a:rPr lang="da-DK" dirty="0" err="1"/>
              <a:t>syntax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[Java </a:t>
            </a:r>
            <a:r>
              <a:rPr lang="da-DK" dirty="0" err="1"/>
              <a:t>Modifiers</a:t>
            </a:r>
            <a:r>
              <a:rPr lang="da-DK" dirty="0"/>
              <a:t>]</a:t>
            </a:r>
            <a:r>
              <a:rPr lang="da-DK" dirty="0" err="1"/>
              <a:t>class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 err="1"/>
              <a:t>ClassName</a:t>
            </a:r>
            <a:r>
              <a:rPr lang="da-DK" dirty="0"/>
              <a:t> (Data </a:t>
            </a:r>
            <a:r>
              <a:rPr lang="da-DK" dirty="0" err="1"/>
              <a:t>members</a:t>
            </a:r>
            <a:r>
              <a:rPr lang="da-DK" dirty="0"/>
              <a:t>) </a:t>
            </a:r>
          </a:p>
          <a:p>
            <a:pPr marL="0" indent="0">
              <a:buNone/>
            </a:pPr>
            <a:r>
              <a:rPr lang="da-DK" dirty="0"/>
              <a:t>[</a:t>
            </a:r>
            <a:r>
              <a:rPr lang="da-DK" dirty="0" err="1"/>
              <a:t>Extends</a:t>
            </a:r>
            <a:r>
              <a:rPr lang="da-DK" dirty="0"/>
              <a:t> </a:t>
            </a:r>
            <a:r>
              <a:rPr lang="da-DK" dirty="0" err="1"/>
              <a:t>sameSuperclass</a:t>
            </a:r>
            <a:r>
              <a:rPr lang="da-DK" dirty="0"/>
              <a:t>] (</a:t>
            </a:r>
            <a:r>
              <a:rPr lang="da-DK" dirty="0" err="1"/>
              <a:t>constructer</a:t>
            </a:r>
            <a:r>
              <a:rPr lang="da-DK" dirty="0"/>
              <a:t>) </a:t>
            </a:r>
          </a:p>
          <a:p>
            <a:pPr marL="0" indent="0">
              <a:buNone/>
            </a:pPr>
            <a:r>
              <a:rPr lang="da-DK" dirty="0"/>
              <a:t>[</a:t>
            </a:r>
            <a:r>
              <a:rPr lang="da-DK" dirty="0" err="1"/>
              <a:t>implements</a:t>
            </a:r>
            <a:r>
              <a:rPr lang="da-DK" dirty="0"/>
              <a:t> </a:t>
            </a:r>
            <a:r>
              <a:rPr lang="da-DK" dirty="0" err="1"/>
              <a:t>SameIntrfaces</a:t>
            </a:r>
            <a:r>
              <a:rPr lang="da-DK" dirty="0"/>
              <a:t> </a:t>
            </a:r>
            <a:r>
              <a:rPr lang="da-DK" dirty="0" err="1"/>
              <a:t>separed</a:t>
            </a:r>
            <a:r>
              <a:rPr lang="da-DK" dirty="0"/>
              <a:t> by </a:t>
            </a:r>
            <a:r>
              <a:rPr lang="da-DK" dirty="0" err="1"/>
              <a:t>commas</a:t>
            </a:r>
            <a:r>
              <a:rPr lang="da-DK" dirty="0"/>
              <a:t>] (</a:t>
            </a:r>
            <a:r>
              <a:rPr lang="da-DK" dirty="0" err="1"/>
              <a:t>methods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812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16F6D-07A3-F745-A1B6-D3BBEEEA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a-DK" dirty="0"/>
              <a:t>Objekter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D0CD63-1C48-CC4D-AF8B-E43D89BE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en </a:t>
            </a:r>
            <a:r>
              <a:rPr lang="da-DK" dirty="0" err="1"/>
              <a:t>Identifier</a:t>
            </a:r>
            <a:r>
              <a:rPr lang="da-DK" dirty="0"/>
              <a:t> skabes med ”new” kommandoen skabes et objekt ud fra den klasse vi ønsker, hvor klassen bare er en model for objektet. </a:t>
            </a:r>
          </a:p>
          <a:p>
            <a:r>
              <a:rPr lang="da-DK" dirty="0"/>
              <a:t>Objekter kan bestå af en konstruktør(altid), attributter og metoder (som man kan hente).  </a:t>
            </a:r>
          </a:p>
          <a:p>
            <a:r>
              <a:rPr lang="da-DK" dirty="0"/>
              <a:t>Objekter kan være alt det vi ser i vores hverdag</a:t>
            </a:r>
          </a:p>
          <a:p>
            <a:r>
              <a:rPr lang="da-DK" dirty="0"/>
              <a:t>F.eks. Bog </a:t>
            </a:r>
            <a:r>
              <a:rPr lang="da-DK" i="1" dirty="0" err="1"/>
              <a:t>myBog</a:t>
            </a:r>
            <a:r>
              <a:rPr lang="da-DK" dirty="0"/>
              <a:t> (</a:t>
            </a:r>
            <a:r>
              <a:rPr lang="da-DK" dirty="0" err="1"/>
              <a:t>identifier</a:t>
            </a:r>
            <a:r>
              <a:rPr lang="da-DK" dirty="0"/>
              <a:t>) = new Bog();(værdi)</a:t>
            </a:r>
          </a:p>
        </p:txBody>
      </p:sp>
    </p:spTree>
    <p:extLst>
      <p:ext uri="{BB962C8B-B14F-4D97-AF65-F5344CB8AC3E}">
        <p14:creationId xmlns:p14="http://schemas.microsoft.com/office/powerpoint/2010/main" val="37560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C091F2-2998-284E-A6E6-4BEA49FC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klasser &amp; objekter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E63D118A-2CAD-1842-964F-26116F1F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376" y="2174256"/>
            <a:ext cx="4073596" cy="2338367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1D73954-4DCA-7D44-990E-FDE349FB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548" y="2174256"/>
            <a:ext cx="4787900" cy="3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3202F-1395-EB4B-80E8-BCA35E42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364E13-6B71-454A-8F37-D9E8AC0D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Metoder er en række handlinger der kan kaldes, hvorefter metoderne så foretager noget med objektet.</a:t>
            </a:r>
          </a:p>
          <a:p>
            <a:r>
              <a:rPr lang="da-DK" dirty="0"/>
              <a:t>Efter man har oprettet et objekt kan man kalde på metoder fra objektet, hvor det er muligt at sætte den værdi man ønsker i parameteren.</a:t>
            </a:r>
          </a:p>
          <a:p>
            <a:r>
              <a:rPr lang="da-DK" dirty="0"/>
              <a:t>Består af et hoved(datatype, </a:t>
            </a:r>
            <a:r>
              <a:rPr lang="da-DK" dirty="0" err="1"/>
              <a:t>identifier</a:t>
            </a:r>
            <a:r>
              <a:rPr lang="da-DK" dirty="0"/>
              <a:t>) og en krop (kode)</a:t>
            </a:r>
          </a:p>
          <a:p>
            <a:r>
              <a:rPr lang="da-DK" dirty="0"/>
              <a:t>Vi ønsker kun at tilgå vores objekter gennem metodekald. På den måde sikre vi at dem som bruger vores program, kun kan bruge metoderne og ikke ændre indholdet.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74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41203-A07A-1043-B63B-9D4BCD42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pic>
        <p:nvPicPr>
          <p:cNvPr id="8" name="Pladsholder til indhold 7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4F8E0000-F41C-8D4C-91E8-2CC9910CD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9875"/>
            <a:ext cx="8051276" cy="3449638"/>
          </a:xfrm>
        </p:spPr>
      </p:pic>
    </p:spTree>
    <p:extLst>
      <p:ext uri="{BB962C8B-B14F-4D97-AF65-F5344CB8AC3E}">
        <p14:creationId xmlns:p14="http://schemas.microsoft.com/office/powerpoint/2010/main" val="1690171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296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Galleri</vt:lpstr>
      <vt:lpstr>Klasser, Objekter &amp; metoder</vt:lpstr>
      <vt:lpstr>SPØRGSMÅL</vt:lpstr>
      <vt:lpstr>Klasse</vt:lpstr>
      <vt:lpstr>Objekter </vt:lpstr>
      <vt:lpstr>klasser &amp; objekter</vt:lpstr>
      <vt:lpstr>metoder</vt:lpstr>
      <vt:lpstr>Metoder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Klasser, Objekter &amp; metoder</dc:title>
  <dc:creator>Ali Raza Akhtar</dc:creator>
  <cp:lastModifiedBy>Ali Raza Akhtar</cp:lastModifiedBy>
  <cp:revision>3</cp:revision>
  <dcterms:created xsi:type="dcterms:W3CDTF">2019-09-24T09:44:28Z</dcterms:created>
  <dcterms:modified xsi:type="dcterms:W3CDTF">2019-09-24T11:45:32Z</dcterms:modified>
</cp:coreProperties>
</file>