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 snapToObjects="1">
      <p:cViewPr>
        <p:scale>
          <a:sx n="114" d="100"/>
          <a:sy n="114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AFA8-AE9A-814C-9A27-3A64E438A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normalization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0176825-1AD5-1745-A466-905C11017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aLI</a:t>
            </a:r>
            <a:r>
              <a:rPr lang="da-DK" dirty="0"/>
              <a:t> &amp; OMAR</a:t>
            </a:r>
          </a:p>
        </p:txBody>
      </p:sp>
    </p:spTree>
    <p:extLst>
      <p:ext uri="{BB962C8B-B14F-4D97-AF65-F5344CB8AC3E}">
        <p14:creationId xmlns:p14="http://schemas.microsoft.com/office/powerpoint/2010/main" val="38270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8CCC80-A649-2146-B925-E2A0DEB9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3600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5F9ED57B-5969-354B-B979-DB2CAFA68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7" y="751189"/>
            <a:ext cx="8648601" cy="34378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F99F2-0462-8849-BE8F-38C3D7C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1NF &amp; 2NF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9DF6DE16-55C3-CC40-91E9-20E01EC3C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422" y="2016125"/>
            <a:ext cx="8523480" cy="3449638"/>
          </a:xfrm>
        </p:spPr>
      </p:pic>
    </p:spTree>
    <p:extLst>
      <p:ext uri="{BB962C8B-B14F-4D97-AF65-F5344CB8AC3E}">
        <p14:creationId xmlns:p14="http://schemas.microsoft.com/office/powerpoint/2010/main" val="341913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E2BC2-7D68-CA4B-87E9-E0C7392D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2NF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C86F0B55-67D7-9846-BE25-C6F986289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207" y="2016125"/>
            <a:ext cx="9087911" cy="3449638"/>
          </a:xfrm>
        </p:spPr>
      </p:pic>
    </p:spTree>
    <p:extLst>
      <p:ext uri="{BB962C8B-B14F-4D97-AF65-F5344CB8AC3E}">
        <p14:creationId xmlns:p14="http://schemas.microsoft.com/office/powerpoint/2010/main" val="272261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900FF-7592-784B-B5AF-37ADBB68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3NF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C2D2B431-8EB2-CA4B-8647-60139CDBB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53116"/>
            <a:ext cx="9604375" cy="3375655"/>
          </a:xfrm>
        </p:spPr>
      </p:pic>
    </p:spTree>
    <p:extLst>
      <p:ext uri="{BB962C8B-B14F-4D97-AF65-F5344CB8AC3E}">
        <p14:creationId xmlns:p14="http://schemas.microsoft.com/office/powerpoint/2010/main" val="1258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8B2D-9AD7-7E42-AB3C-FE27792A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3NF</a:t>
            </a:r>
          </a:p>
        </p:txBody>
      </p:sp>
      <p:pic>
        <p:nvPicPr>
          <p:cNvPr id="14" name="Pladsholder til indhold 1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A3882766-EBFE-C34B-BE8A-2929F1BA9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156" y="2016125"/>
            <a:ext cx="8770012" cy="3449638"/>
          </a:xfrm>
        </p:spPr>
      </p:pic>
    </p:spTree>
    <p:extLst>
      <p:ext uri="{BB962C8B-B14F-4D97-AF65-F5344CB8AC3E}">
        <p14:creationId xmlns:p14="http://schemas.microsoft.com/office/powerpoint/2010/main" val="7928914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Galleri</vt:lpstr>
      <vt:lpstr>normalization</vt:lpstr>
      <vt:lpstr>PowerPoint-præsentation</vt:lpstr>
      <vt:lpstr>1NF &amp; 2NF</vt:lpstr>
      <vt:lpstr>2NF</vt:lpstr>
      <vt:lpstr>3NF</vt:lpstr>
      <vt:lpstr>3NF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Ali Raza Akhtar</dc:creator>
  <cp:lastModifiedBy>Ali Raza Akhtar</cp:lastModifiedBy>
  <cp:revision>7</cp:revision>
  <dcterms:created xsi:type="dcterms:W3CDTF">2020-03-09T10:53:42Z</dcterms:created>
  <dcterms:modified xsi:type="dcterms:W3CDTF">2020-03-09T13:46:44Z</dcterms:modified>
</cp:coreProperties>
</file>