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d11192d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d11192d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11192d5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11192d5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d11192d5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d11192d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d11192d5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d11192d5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d11192d5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d11192d5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://google.com" TargetMode="External"/><Relationship Id="rId5" Type="http://schemas.openxmlformats.org/officeDocument/2006/relationships/hyperlink" Target="http://www.mywebsit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Network protocols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21487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 day in the life of a web request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775" y="1303151"/>
            <a:ext cx="5133450" cy="339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5999" y="2745674"/>
            <a:ext cx="1310300" cy="23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600" y="580625"/>
            <a:ext cx="2901076" cy="16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Først skal vi have en IP </a:t>
            </a:r>
            <a:r>
              <a:rPr lang="da"/>
              <a:t>adresse</a:t>
            </a:r>
            <a:r>
              <a:rPr lang="da"/>
              <a:t>. </a:t>
            </a:r>
            <a:br>
              <a:rPr lang="da"/>
            </a:br>
            <a:r>
              <a:rPr lang="da"/>
              <a:t>DHCP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231275"/>
            <a:ext cx="7688700" cy="29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Før vi kan sende og modtage web requests over nettet skal vi have en IP adresse. </a:t>
            </a:r>
            <a:br>
              <a:rPr lang="da"/>
            </a:br>
            <a:r>
              <a:rPr lang="da"/>
              <a:t>Dette opnås ved hjælp af Dynamic Host Configuration Protocol (DHCP).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da"/>
              <a:t>Maskinen kobles på netværket og sender derefter en request over netværket, </a:t>
            </a:r>
            <a:br>
              <a:rPr lang="da"/>
            </a:br>
            <a:r>
              <a:rPr lang="da"/>
              <a:t>om der er en DHCP server til stede.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a"/>
              <a:t>DHCP serveren (som regel routeren), sender nu et “DHCP offer” tilbage til klienten </a:t>
            </a:r>
            <a:br>
              <a:rPr lang="da"/>
            </a:br>
            <a:r>
              <a:rPr lang="da"/>
              <a:t>med en IP adresse. Klienten acceptere altid det første valg serveren tilbyder.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a"/>
              <a:t>Klienten sender nu en “DHCP request”, om at acceptere den tilbudte IP adresse.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a"/>
              <a:t>Serveren sender nu en “DHCPACK” tilbage til klienten, som indeholder IP adresse, </a:t>
            </a:r>
            <a:br>
              <a:rPr lang="da"/>
            </a:br>
            <a:r>
              <a:rPr lang="da"/>
              <a:t>subnet mask, default gateway og DNS server.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0800" y="2299650"/>
            <a:ext cx="1909875" cy="27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700" y="529800"/>
            <a:ext cx="3936900" cy="15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Jeg vil besøge </a:t>
            </a:r>
            <a:r>
              <a:rPr lang="da"/>
              <a:t>MyWebsite</a:t>
            </a:r>
            <a:r>
              <a:rPr lang="da"/>
              <a:t>, </a:t>
            </a:r>
            <a:br>
              <a:rPr lang="da"/>
            </a:br>
            <a:r>
              <a:rPr lang="da"/>
              <a:t>men hvad er IP’en? DNS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2231275"/>
            <a:ext cx="7688700" cy="28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Domain Name System (DNS) sørger for at finde IP adressen til et givet domæne navn. En analog kan være når man vil ringe til nogen man kender, men bliver </a:t>
            </a:r>
            <a:r>
              <a:rPr lang="da"/>
              <a:t>nødt</a:t>
            </a:r>
            <a:r>
              <a:rPr lang="da"/>
              <a:t> til at slå deres </a:t>
            </a:r>
            <a:r>
              <a:rPr lang="da"/>
              <a:t>telefonnummer</a:t>
            </a:r>
            <a:r>
              <a:rPr lang="da"/>
              <a:t> op i en </a:t>
            </a:r>
            <a:r>
              <a:rPr lang="da"/>
              <a:t>telefonbog</a:t>
            </a:r>
            <a:r>
              <a:rPr lang="da"/>
              <a:t>.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da" sz="1200"/>
              <a:t>Bruger indtaster </a:t>
            </a:r>
            <a:r>
              <a:rPr lang="da" sz="1200" u="sng">
                <a:solidFill>
                  <a:schemeClr val="hlink"/>
                </a:solidFill>
                <a:hlinkClick r:id="rId4"/>
              </a:rPr>
              <a:t>http://www.mywebsite.com</a:t>
            </a:r>
            <a:r>
              <a:rPr lang="da" sz="1200"/>
              <a:t> i søgefeltet, i sin browser.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da" sz="1200"/>
              <a:t>Hvis IP adressen for domænet, ikke allerede er ‘cachet’. Sender computeren en request til en DNS resolver ( som regel hos ens ISP).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da" sz="1200"/>
              <a:t>DNS resolveren sender nu en request til en Root Name Server, hvor den spørg om serveren kender til </a:t>
            </a:r>
            <a:r>
              <a:rPr lang="da" sz="1200" u="sng">
                <a:solidFill>
                  <a:schemeClr val="hlink"/>
                </a:solidFill>
                <a:hlinkClick r:id="rId5"/>
              </a:rPr>
              <a:t>www.mywebsite.com</a:t>
            </a:r>
            <a:r>
              <a:rPr lang="da" sz="1200"/>
              <a:t>. Serveren kender ikke til adressen men kender til serveren for .com domæner.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da" sz="1200"/>
              <a:t>DNS resolveren spørg igen .com serveren efter ip adressen til vores ønskede domæne. Stadig kender .com serveren ikke til adressen, men kender dog til name serveren som har mywebsite.com adressen.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da" sz="1200"/>
              <a:t>Resolveren requester nu name serveren om IP adressen og sender den tilbage til brugeren, som nu kan sende en HTTP request til den rigtige IP.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2525" y="3472025"/>
            <a:ext cx="1595274" cy="159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959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 Hvilken transport protokol skal vi bruge? TCP/IP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1885000"/>
            <a:ext cx="7688700" cy="27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Når vi som brugere </a:t>
            </a:r>
            <a:r>
              <a:rPr lang="da"/>
              <a:t>interagere med applikationslaget og f.eks vil besøge en hjemmeside, skal der vælges en transport protokol til at sende og modtage data.</a:t>
            </a:r>
            <a:r>
              <a:rPr lang="da"/>
              <a:t> Som regel bliver TCP brugt fordi det sikre at det data som bliver sendt, er det data som bliver modtaget og vice versa. </a:t>
            </a:r>
            <a:br>
              <a:rPr lang="da"/>
            </a:br>
            <a:br>
              <a:rPr lang="da"/>
            </a:br>
            <a:r>
              <a:rPr lang="da"/>
              <a:t>TCP kommunikation bruger et koncept kaldet “windowing”. 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da" sz="1200"/>
              <a:t>Først sender PC1, én packet til PC2. PC2 fortæller at pck1 er blevet modtaget.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da" sz="1200"/>
              <a:t>PC1 læser at pck1 er modtaget. Nu sender PC1 2 packets til pc1. (pck2, pck3).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da" sz="1200"/>
              <a:t>PC2 bekræfter den sidste modtagne packet. (pck3).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da" sz="1200"/>
              <a:t>PC1 fordobler nu igen forsendelsen af packets. (1,2,4..)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a" sz="1200"/>
              <a:t>Hvis en packet ikke bliver modtaget eller er ude af ordre vil PC2 sende</a:t>
            </a:r>
            <a:br>
              <a:rPr lang="da" sz="1200"/>
            </a:br>
            <a:r>
              <a:rPr lang="da" sz="1200"/>
              <a:t>en besked til PC1 om at den ikke blev sendt korrekt. PC1 vil derefter starte forfra med at sende den</a:t>
            </a:r>
            <a:br>
              <a:rPr lang="da" sz="1200"/>
            </a:br>
            <a:r>
              <a:rPr lang="da" sz="1200"/>
              <a:t>ene packet igen og derefter fordoble hvis alt blev modtaget.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Ethernet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a"/>
              <a:t>Ethernet hører til i de sidste to lag af netværk lagene: Data link og det fysiske lag. </a:t>
            </a:r>
            <a:br>
              <a:rPr lang="da"/>
            </a:br>
            <a:r>
              <a:rPr lang="da"/>
              <a:t>Det bruges kun over Local Area Network (LAN) og har ikke noget med internettet at gøre.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350" y="596325"/>
            <a:ext cx="3271125" cy="13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Jeg vil kommunikere med en anden maskine over LAN. ARP</a:t>
            </a:r>
            <a:br>
              <a:rPr lang="da"/>
            </a:b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567675" y="2155075"/>
            <a:ext cx="7963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Når to maskiner skal kommunikere over ethernet bruger de ikke IP men Media Access Control (MAC) adresser til dette.  En MAC adresse er en unik fysisk adresse skrevet på alle </a:t>
            </a:r>
            <a:r>
              <a:rPr lang="da"/>
              <a:t>netværkskort</a:t>
            </a:r>
            <a:r>
              <a:rPr lang="da"/>
              <a:t> produceret.</a:t>
            </a:r>
            <a:br>
              <a:rPr lang="da"/>
            </a:br>
            <a:r>
              <a:rPr lang="da"/>
              <a:t>Address Resolution Protocol (ARP) hjælper med at finde MAC adressen </a:t>
            </a:r>
            <a:r>
              <a:rPr lang="da"/>
              <a:t>ud fra</a:t>
            </a:r>
            <a:r>
              <a:rPr lang="da"/>
              <a:t> en IP adresse.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AutoNum type="arabicPeriod"/>
            </a:pPr>
            <a:r>
              <a:rPr lang="da" sz="1100"/>
              <a:t>PC1 vil sende en ethernet frame med data i til PC2, men kender ikke MAC adressen af PC2.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a" sz="1100"/>
              <a:t>PC1 sender nu en ARP request til PC2. PC2 gemmer nu PC1’s </a:t>
            </a:r>
            <a:br>
              <a:rPr lang="da" sz="1100"/>
            </a:br>
            <a:r>
              <a:rPr lang="da" sz="1100"/>
              <a:t>MAC adresse og IP i dens ARP cache.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a" sz="1100"/>
              <a:t>PC2 sender nu en ARP reply tilbage til PC1 med dens MAC adresse. </a:t>
            </a:r>
            <a:br>
              <a:rPr lang="da" sz="1100"/>
            </a:br>
            <a:r>
              <a:rPr lang="da" sz="1100"/>
              <a:t>PC1 gemmer den i sin ARP cache.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a" sz="1100"/>
              <a:t>PC1 har nu alt information til at sende en ethernet frame til PC2.</a:t>
            </a:r>
            <a:endParaRPr sz="11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275" y="3437901"/>
            <a:ext cx="3764326" cy="1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