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63720749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63720749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63720749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63720749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63720749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63720749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63720749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63720749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63720749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63720749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://google.com" TargetMode="External"/><Relationship Id="rId5" Type="http://schemas.openxmlformats.org/officeDocument/2006/relationships/hyperlink" Target="http://www.mywebsit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Application layer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075" y="2606725"/>
            <a:ext cx="1851550" cy="18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3975" y="2606725"/>
            <a:ext cx="2468733" cy="18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9334" y="2606725"/>
            <a:ext cx="1851550" cy="18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7675" y="861450"/>
            <a:ext cx="3353925" cy="20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Hvor bruges det?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577050" y="1850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a"/>
              <a:t>Applikationslaget</a:t>
            </a:r>
            <a:r>
              <a:rPr lang="da"/>
              <a:t> er det øverste i OSI modellen. Herunder eksistere </a:t>
            </a:r>
            <a:br>
              <a:rPr lang="da"/>
            </a:br>
            <a:r>
              <a:rPr lang="da"/>
              <a:t>de protokoller som software applikationer bruger til at kommunikere med,</a:t>
            </a:r>
            <a:br>
              <a:rPr lang="da"/>
            </a:br>
            <a:r>
              <a:rPr lang="da"/>
              <a:t>over nettet. F.eks HTTP, DNS, SMTP osv.</a:t>
            </a:r>
            <a:br>
              <a:rPr lang="da"/>
            </a:br>
            <a:br>
              <a:rPr lang="da"/>
            </a:br>
            <a:r>
              <a:rPr lang="da"/>
              <a:t>Hvis man arbejder som </a:t>
            </a:r>
            <a:r>
              <a:rPr lang="da"/>
              <a:t>softwareudvikler</a:t>
            </a:r>
            <a:r>
              <a:rPr lang="da"/>
              <a:t> har man sikkert beskæftiget sig </a:t>
            </a:r>
            <a:br>
              <a:rPr lang="da"/>
            </a:br>
            <a:r>
              <a:rPr lang="da"/>
              <a:t>med nogle af de protokoller som bruges i applikationslaget.</a:t>
            </a:r>
            <a:br>
              <a:rPr lang="da"/>
            </a:br>
            <a:br>
              <a:rPr lang="da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7900" y="2295912"/>
            <a:ext cx="3086100" cy="166648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Domain Name Service (DNS)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577050" y="1850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200"/>
              <a:t>DNS bruges til at finde en IP adresse </a:t>
            </a:r>
            <a:r>
              <a:rPr lang="da" sz="1200"/>
              <a:t>ud fra</a:t>
            </a:r>
            <a:r>
              <a:rPr lang="da" sz="1200"/>
              <a:t> et domæne navn. Hvis jeg vil besøge youtube.com skal min computer kende deres IP adresse for at kunne kontakte deres webserver. DNS bruger port 53.</a:t>
            </a:r>
            <a:endParaRPr sz="12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AutoNum type="arabicPeriod"/>
            </a:pPr>
            <a:r>
              <a:rPr lang="da" sz="1100"/>
              <a:t>Bruger indtaster </a:t>
            </a:r>
            <a:r>
              <a:rPr lang="da" sz="1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http://www.youtube.com</a:t>
            </a:r>
            <a:r>
              <a:rPr lang="da" sz="1100"/>
              <a:t> i søgefeltet, i sin browser.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da" sz="1100"/>
              <a:t>Hvis IP adressen for domænet, ikke allerede er ‘cachet’. Sender computeren en </a:t>
            </a:r>
            <a:br>
              <a:rPr lang="da" sz="1100"/>
            </a:br>
            <a:r>
              <a:rPr lang="da" sz="1100"/>
              <a:t>request til en DNS resolver (som regel hos ens ISP).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da" sz="1100"/>
              <a:t>DNS resolveren sender nu en request til en Root Name Server, hvor den spørg </a:t>
            </a:r>
            <a:br>
              <a:rPr lang="da" sz="1100"/>
            </a:br>
            <a:r>
              <a:rPr lang="da" sz="1100"/>
              <a:t>om serveren kender til </a:t>
            </a:r>
            <a:r>
              <a:rPr lang="da" sz="11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www.youtube.com</a:t>
            </a:r>
            <a:r>
              <a:rPr lang="da" sz="1100"/>
              <a:t>. Serveren kender ikke til adressen men</a:t>
            </a:r>
            <a:br>
              <a:rPr lang="da" sz="1100"/>
            </a:br>
            <a:r>
              <a:rPr lang="da" sz="1100"/>
              <a:t>kender til serveren for .com domæner.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da" sz="1100"/>
              <a:t>DNS resolveren spørg igen .com serveren efter ip adressen til vores ønskede domæne.</a:t>
            </a:r>
            <a:br>
              <a:rPr lang="da" sz="1100"/>
            </a:br>
            <a:r>
              <a:rPr lang="da" sz="1100"/>
              <a:t> Stadig kender .com serveren ikke til adressen, men kender dog til name serveren som</a:t>
            </a:r>
            <a:br>
              <a:rPr lang="da" sz="1100"/>
            </a:br>
            <a:r>
              <a:rPr lang="da" sz="1100"/>
              <a:t> har mywebsite.com adressen.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a" sz="1200"/>
              <a:t>Resolveren requester nu name serveren om IP adressen og sender den tilbage til brugeren, som nu kan sende en HTTP request til den rigtige IP.</a:t>
            </a:r>
            <a:br>
              <a:rPr lang="da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5950" y="3417675"/>
            <a:ext cx="3175900" cy="94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HyperText Transfer Protocol (HTTP)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450" y="1928350"/>
            <a:ext cx="7688700" cy="24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200"/>
              <a:t>HTTP er den protokol man bruger når man interagere mellem </a:t>
            </a:r>
            <a:r>
              <a:rPr lang="da" sz="1200"/>
              <a:t>web servere</a:t>
            </a:r>
            <a:r>
              <a:rPr lang="da" sz="1200"/>
              <a:t> og klienter på World Wide Web. HTTP har mange request metoder. De mest kendte request methods er: GET, POST, PUT og DELETE. </a:t>
            </a:r>
            <a:br>
              <a:rPr lang="da" sz="1200"/>
            </a:br>
            <a:br>
              <a:rPr lang="da" sz="1200"/>
            </a:br>
            <a:r>
              <a:rPr lang="da" sz="1200"/>
              <a:t>Et eksempel på hvornår HTTP bliver brugt er hvis man vil besøge google.com. Først taster man googles adresse ind i sin webbrowsers søgefelt. Når man så søger bliver der sendt en GET request til googles webserver. </a:t>
            </a:r>
            <a:br>
              <a:rPr lang="da" sz="1200"/>
            </a:br>
            <a:r>
              <a:rPr lang="da" sz="1200"/>
              <a:t>Hvis serveren forstår og acceptere requesten vil den i dette tilfælde sende HTML filen samt billeder osv tilbage til klienten. Dette kaldes en HTTP response.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a" sz="1200"/>
              <a:t>HTTP er en stateless protokol. Dvs at der ikke bliver gemt information om </a:t>
            </a:r>
            <a:br>
              <a:rPr lang="da" sz="1200"/>
            </a:br>
            <a:r>
              <a:rPr lang="da" sz="1200"/>
              <a:t>kommunikations sessionen af serveren. Derfor er det også designet således</a:t>
            </a:r>
            <a:br>
              <a:rPr lang="da" sz="1200"/>
            </a:br>
            <a:r>
              <a:rPr lang="da" sz="1200"/>
              <a:t>at hver packet modtaget kan forstås i isolation, uden information fra</a:t>
            </a:r>
            <a:br>
              <a:rPr lang="da" sz="1200"/>
            </a:br>
            <a:r>
              <a:rPr lang="da" sz="1200"/>
              <a:t>tidligere packets.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a"/>
              <a:t>HTTP foregår over port 80.</a:t>
            </a:r>
            <a:br>
              <a:rPr lang="da"/>
            </a:br>
            <a:br>
              <a:rPr lang="da"/>
            </a:br>
            <a:br>
              <a:rPr lang="da"/>
            </a:br>
            <a:br>
              <a:rPr lang="da"/>
            </a:br>
            <a:r>
              <a:rPr lang="da"/>
              <a:t>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550" y="1472687"/>
            <a:ext cx="3426525" cy="1793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Simple Mail Transfer Protocol (SMTP)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9450" y="1926475"/>
            <a:ext cx="7688700" cy="11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a" sz="1200"/>
              <a:t>Denne protokol bruges til at sende e-mails. Når en email bliver</a:t>
            </a:r>
            <a:br>
              <a:rPr lang="da" sz="1200"/>
            </a:br>
            <a:r>
              <a:rPr lang="da" sz="1200"/>
              <a:t>sendt, sendes den til person A’s mail server f.eks gmail.  Herfra</a:t>
            </a:r>
            <a:br>
              <a:rPr lang="da" sz="1200"/>
            </a:br>
            <a:r>
              <a:rPr lang="da" sz="1200"/>
              <a:t>bliver den sendt til person B’s mail server måske yahoo.</a:t>
            </a:r>
            <a:br>
              <a:rPr lang="da" sz="1200"/>
            </a:br>
            <a:br>
              <a:rPr lang="da" sz="1200"/>
            </a:br>
            <a:r>
              <a:rPr lang="da" sz="1200"/>
              <a:t>SMTP bruger TCP for at sikre at e-</a:t>
            </a:r>
            <a:r>
              <a:rPr lang="da" sz="1200"/>
              <a:t>mailen</a:t>
            </a:r>
            <a:r>
              <a:rPr lang="da" sz="1200"/>
              <a:t> bliver sendt korrekt.</a:t>
            </a:r>
            <a:br>
              <a:rPr lang="da" sz="1200"/>
            </a:br>
            <a:br>
              <a:rPr lang="da" sz="1200"/>
            </a:br>
            <a:r>
              <a:rPr lang="da" sz="1200"/>
              <a:t>I 1982 blev RFC 821 publiceret, hvor det blev vedtaget at internet mail skulle foregå over port 25.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Eksempler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Vis DNS request med Wireshark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Vis HTTP request og response med Chrome.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