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1d8ecd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1d8ecd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1d8ecd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1d8ecd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1d8ecd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1d8ecd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1d8ecdf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1d8ecdf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1d8ecd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1d8ecd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Network Layer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008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Internet Protocol (IP)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00850" y="1774075"/>
            <a:ext cx="5682900" cy="31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/>
              <a:t>En Internet Protocol Adresse (IP adresse) har to formål: netværk interface identifikation og at få sendt data det rigtige sted hen.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100"/>
              <a:t>Der eksisterer to slags Internet Protokoller: IPv4 og IPv6. </a:t>
            </a:r>
            <a:br>
              <a:rPr lang="da" sz="1100"/>
            </a:br>
            <a:br>
              <a:rPr lang="da" sz="1100"/>
            </a:br>
            <a:r>
              <a:rPr lang="da" sz="1100"/>
              <a:t>IPv4 adresser bruger noget kaldt dotted quad notation.  ###.###.###.###</a:t>
            </a:r>
            <a:br>
              <a:rPr lang="da" sz="1100"/>
            </a:br>
            <a:r>
              <a:rPr lang="da" sz="1100"/>
              <a:t>Hver tal plads kan være et byte langt (256 i decimal). En IP adresse har 4 bytes.</a:t>
            </a:r>
            <a:br>
              <a:rPr lang="da" sz="1100"/>
            </a:br>
            <a:r>
              <a:rPr lang="da" sz="1100"/>
              <a:t>4 bytes = 32 bit,  2^32 = 4.294.967.296 mulige adresser med IPv4.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100"/>
              <a:t>IPv6 adresser er hver på 8 blokke af 16 bits og kolon </a:t>
            </a:r>
            <a:r>
              <a:rPr lang="da" sz="1100"/>
              <a:t>separeret</a:t>
            </a:r>
            <a:r>
              <a:rPr lang="da" sz="1100"/>
              <a:t>.  ####:#### ….</a:t>
            </a:r>
            <a:br>
              <a:rPr lang="da" sz="1100"/>
            </a:br>
            <a:r>
              <a:rPr lang="da" sz="1100"/>
              <a:t>IPv6 adresser er på 128 bit hver. 2^128. Et tal så stort at hver person i verden, kunne have mere end tusind trillioner af ip adresser til sig selv.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100"/>
              <a:t>IPv6 er vist i hexadecimal fordi længden i decimal eller binær ville være for lange at have med at gøre.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850" y="627525"/>
            <a:ext cx="2822550" cy="20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850" y="2905575"/>
            <a:ext cx="2822550" cy="15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6869825" y="2571750"/>
            <a:ext cx="1524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Lato"/>
                <a:ea typeface="Lato"/>
                <a:cs typeface="Lato"/>
                <a:sym typeface="Lato"/>
              </a:rPr>
              <a:t>IPv4 datagram format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69825" y="4389300"/>
            <a:ext cx="1524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latin typeface="Lato"/>
                <a:ea typeface="Lato"/>
                <a:cs typeface="Lato"/>
                <a:sym typeface="Lato"/>
              </a:rPr>
              <a:t>IPv6 datagram format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5125" y="4186000"/>
            <a:ext cx="31337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1250" y="3238525"/>
            <a:ext cx="115252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5008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Dynamic Host Configuration Protocol </a:t>
            </a:r>
            <a:br>
              <a:rPr lang="da"/>
            </a:br>
            <a:r>
              <a:rPr lang="da"/>
              <a:t>(DHCP)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48450" y="2155075"/>
            <a:ext cx="76887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Før vi kan sende og modtage web requests over nettet skal vi have en IP adresse. </a:t>
            </a:r>
            <a:br>
              <a:rPr lang="da"/>
            </a:br>
            <a:r>
              <a:rPr lang="da"/>
              <a:t>Dette opnås ved hjælp af Dynamic Host Configuration Protocol (DHCP).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da"/>
              <a:t>Maskinen kobles på netværket og sender derefter en request over netværket, </a:t>
            </a:r>
            <a:br>
              <a:rPr lang="da"/>
            </a:br>
            <a:r>
              <a:rPr lang="da"/>
              <a:t>om der er en DHCP server til stede.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a"/>
              <a:t>DHCP serveren (som regel routeren), sender nu et “DHCP offer” tilbage til klienten </a:t>
            </a:r>
            <a:br>
              <a:rPr lang="da"/>
            </a:br>
            <a:r>
              <a:rPr lang="da"/>
              <a:t>med en IP adresse. Klienten acceptere altid det første valg serveren tilbyder.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a"/>
              <a:t>Klienten sender nu en “DHCP request”, om at acceptere den tilbudte IP adresse.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a"/>
              <a:t>Serveren sender nu en “DHCPACK” tilbage til klienten, som indeholder IP adresse, </a:t>
            </a:r>
            <a:br>
              <a:rPr lang="da"/>
            </a:br>
            <a:r>
              <a:rPr lang="da"/>
              <a:t>subnet mask, default gateway og DNS server.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150" y="617625"/>
            <a:ext cx="2478525" cy="13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875" y="2080375"/>
            <a:ext cx="2064800" cy="29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300" y="569850"/>
            <a:ext cx="34938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type="title"/>
          </p:nvPr>
        </p:nvSpPr>
        <p:spPr>
          <a:xfrm>
            <a:off x="5008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Subnet masks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00850" y="1774075"/>
            <a:ext cx="506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a" sz="1100"/>
              <a:t>En s</a:t>
            </a:r>
            <a:r>
              <a:rPr lang="da" sz="1100"/>
              <a:t>ubnet mask bruges til at identificere hvilken del af IP adressen der betegner selve netværket (subnet) og hvilken del der betegner den individuelle host på netværket.</a:t>
            </a:r>
            <a:br>
              <a:rPr lang="da" sz="1100"/>
            </a:br>
            <a:br>
              <a:rPr lang="da" sz="1100"/>
            </a:br>
            <a:r>
              <a:rPr b="1" lang="da" sz="1100"/>
              <a:t>Analogi</a:t>
            </a:r>
            <a:br>
              <a:rPr lang="da" sz="1100"/>
            </a:br>
            <a:r>
              <a:rPr lang="da" sz="1100"/>
              <a:t>En analog til dette kunne et nabolag. Man har en adresse for ens gade og ets husnummer. Gadeadressen deles af alle der bor der, men husnummeret hører kun til en beboer.</a:t>
            </a:r>
            <a:endParaRPr sz="11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050" y="2821800"/>
            <a:ext cx="3671100" cy="6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4075" y="3743825"/>
            <a:ext cx="4079001" cy="11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246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Classless Interdomain Routing (CIDR)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24650" y="1774075"/>
            <a:ext cx="600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Hjælper med classful IP </a:t>
            </a:r>
            <a:r>
              <a:rPr lang="da"/>
              <a:t>adressering. </a:t>
            </a:r>
            <a:br>
              <a:rPr lang="da"/>
            </a:br>
            <a:br>
              <a:rPr lang="da"/>
            </a:br>
            <a:r>
              <a:rPr b="1" lang="da"/>
              <a:t>Problem</a:t>
            </a:r>
            <a:r>
              <a:rPr lang="da"/>
              <a:t>: Hvad gør man som firma hvis man skal bruge 2000 IP adresser? </a:t>
            </a:r>
            <a:br>
              <a:rPr lang="da"/>
            </a:br>
            <a:r>
              <a:rPr lang="da" sz="1100"/>
              <a:t>1. Køber man en klasse B range: 65,534 IP adresser og spilder 63,000 adresser.</a:t>
            </a:r>
            <a:br>
              <a:rPr lang="da" sz="1100"/>
            </a:br>
            <a:r>
              <a:rPr lang="da" sz="1100"/>
              <a:t>2. Køber man 8 klasser C ranges og ender op med kludrede routing tables.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a" sz="1200"/>
              <a:t>Svar: </a:t>
            </a:r>
            <a:r>
              <a:rPr lang="da" sz="1200"/>
              <a:t>Man bruger CIDR med Variable Length Subnet Masks (VLSM)</a:t>
            </a:r>
            <a:br>
              <a:rPr lang="da" sz="1200"/>
            </a:br>
            <a:r>
              <a:rPr lang="da" sz="1100"/>
              <a:t>Hvis vi starter med 255.255.0.0, men vil dividere ned til et mindre netværk, bliver vi nødt til at tage bits fra host ID’erne og rykke dem over i netværk ID’et.</a:t>
            </a:r>
            <a:endParaRPr sz="11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550" y="1926475"/>
            <a:ext cx="2429800" cy="8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00" y="3946975"/>
            <a:ext cx="5207949" cy="8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5708800" y="4187925"/>
            <a:ext cx="30813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(2^11)-2 = </a:t>
            </a:r>
            <a:r>
              <a:rPr b="1" lang="da">
                <a:latin typeface="Lato"/>
                <a:ea typeface="Lato"/>
                <a:cs typeface="Lato"/>
                <a:sym typeface="Lato"/>
              </a:rPr>
              <a:t>2.046</a:t>
            </a:r>
            <a:r>
              <a:rPr lang="da">
                <a:latin typeface="Lato"/>
                <a:ea typeface="Lato"/>
                <a:cs typeface="Lato"/>
                <a:sym typeface="Lato"/>
              </a:rPr>
              <a:t> host adresser.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latin typeface="Lato"/>
                <a:ea typeface="Lato"/>
                <a:cs typeface="Lato"/>
                <a:sym typeface="Lato"/>
              </a:rPr>
              <a:t> vi trækker to fra pga. host ID’er kan ikke være 0 eller kun 1’ere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008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Wireshark eksempler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5008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a"/>
              <a:t>Vis et IPv4 eller IPv6 datagram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a"/>
              <a:t>Vis dets header fields og tilhørende værdier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