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63b12437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63b12437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63b1243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63b1243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63b1243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63b1243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63b1243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63b1243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63b12437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63b12437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53250" y="1322450"/>
            <a:ext cx="80670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Datalink Layer + Physical Layer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770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Ethernet</a:t>
            </a:r>
            <a:endParaRPr/>
          </a:p>
        </p:txBody>
      </p:sp>
      <p:sp>
        <p:nvSpPr>
          <p:cNvPr id="92" name="Google Shape;92;p14"/>
          <p:cNvSpPr txBox="1"/>
          <p:nvPr>
            <p:ph idx="1" type="body"/>
          </p:nvPr>
        </p:nvSpPr>
        <p:spPr>
          <a:xfrm>
            <a:off x="577050" y="1774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a"/>
              <a:t>Ethernet er lavet til at koble computere og diverse apparater sammen over et Local Area Network (LAN). Fælles for alle er at de har et </a:t>
            </a:r>
            <a:r>
              <a:rPr lang="da"/>
              <a:t>netværkskort</a:t>
            </a:r>
            <a:r>
              <a:rPr lang="da"/>
              <a:t> (NIC).</a:t>
            </a:r>
            <a:br>
              <a:rPr lang="da"/>
            </a:br>
            <a:br>
              <a:rPr lang="da"/>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5"/>
          <p:cNvPicPr preferRelativeResize="0"/>
          <p:nvPr/>
        </p:nvPicPr>
        <p:blipFill>
          <a:blip r:embed="rId3">
            <a:alphaModFix/>
          </a:blip>
          <a:stretch>
            <a:fillRect/>
          </a:stretch>
        </p:blipFill>
        <p:spPr>
          <a:xfrm>
            <a:off x="4578020" y="458975"/>
            <a:ext cx="4519325" cy="1406250"/>
          </a:xfrm>
          <a:prstGeom prst="rect">
            <a:avLst/>
          </a:prstGeom>
          <a:noFill/>
          <a:ln>
            <a:noFill/>
          </a:ln>
        </p:spPr>
      </p:pic>
      <p:sp>
        <p:nvSpPr>
          <p:cNvPr id="98" name="Google Shape;98;p15"/>
          <p:cNvSpPr txBox="1"/>
          <p:nvPr>
            <p:ph type="title"/>
          </p:nvPr>
        </p:nvSpPr>
        <p:spPr>
          <a:xfrm>
            <a:off x="5770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Ethernet frame</a:t>
            </a:r>
            <a:endParaRPr/>
          </a:p>
        </p:txBody>
      </p:sp>
      <p:sp>
        <p:nvSpPr>
          <p:cNvPr id="99" name="Google Shape;99;p15"/>
          <p:cNvSpPr txBox="1"/>
          <p:nvPr>
            <p:ph idx="1" type="body"/>
          </p:nvPr>
        </p:nvSpPr>
        <p:spPr>
          <a:xfrm>
            <a:off x="577050" y="1774075"/>
            <a:ext cx="7688700" cy="322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da" sz="1200"/>
              <a:t>En ethernet frame er Datalink lagets Protocol Data Unit (PDU)</a:t>
            </a:r>
            <a:endParaRPr sz="1200"/>
          </a:p>
          <a:p>
            <a:pPr indent="0" lvl="0" marL="0" rtl="0" algn="l">
              <a:lnSpc>
                <a:spcPct val="150000"/>
              </a:lnSpc>
              <a:spcBef>
                <a:spcPts val="1600"/>
              </a:spcBef>
              <a:spcAft>
                <a:spcPts val="1600"/>
              </a:spcAft>
              <a:buNone/>
            </a:pPr>
            <a:r>
              <a:rPr lang="da" sz="1200"/>
              <a:t>En frame header består af </a:t>
            </a:r>
            <a:r>
              <a:rPr b="1" lang="da" sz="1200"/>
              <a:t>6</a:t>
            </a:r>
            <a:r>
              <a:rPr lang="da" sz="1200"/>
              <a:t> dele: </a:t>
            </a:r>
            <a:br>
              <a:rPr lang="da" sz="1200"/>
            </a:br>
            <a:r>
              <a:rPr b="1" lang="da" sz="1100"/>
              <a:t>Preamble:</a:t>
            </a:r>
            <a:r>
              <a:rPr lang="da" sz="1100"/>
              <a:t> 64-bit information der fortæller den modtagende NIC hvor framet begynder og starter.</a:t>
            </a:r>
            <a:br>
              <a:rPr lang="da" sz="1100"/>
            </a:br>
            <a:r>
              <a:rPr b="1" lang="da" sz="1100"/>
              <a:t>Destination MAC:</a:t>
            </a:r>
            <a:r>
              <a:rPr lang="da" sz="1100"/>
              <a:t> MAC adressen på modtageren.</a:t>
            </a:r>
            <a:br>
              <a:rPr lang="da" sz="1100"/>
            </a:br>
            <a:r>
              <a:rPr b="1" lang="da" sz="1100"/>
              <a:t>Source MAC: </a:t>
            </a:r>
            <a:r>
              <a:rPr lang="da" sz="1100"/>
              <a:t>MAC adressen på senderen.</a:t>
            </a:r>
            <a:br>
              <a:rPr lang="da" sz="1100"/>
            </a:br>
            <a:r>
              <a:rPr b="1" lang="da" sz="1100"/>
              <a:t>Type: </a:t>
            </a:r>
            <a:r>
              <a:rPr lang="da" sz="1100"/>
              <a:t>IPv4 (0x0800) eller IPv6 (0x86DD)</a:t>
            </a:r>
            <a:br>
              <a:rPr b="1" lang="da" sz="1100"/>
            </a:br>
            <a:r>
              <a:rPr b="1" lang="da" sz="1100"/>
              <a:t>Data: </a:t>
            </a:r>
            <a:r>
              <a:rPr lang="da" sz="1100"/>
              <a:t>Payloaden som framet holder på, f.eks en IP packet.</a:t>
            </a:r>
            <a:br>
              <a:rPr b="1" lang="da" sz="1100"/>
            </a:br>
            <a:r>
              <a:rPr b="1" lang="da" sz="1100"/>
              <a:t>FCS: </a:t>
            </a:r>
            <a:r>
              <a:rPr lang="da" sz="1100"/>
              <a:t>Står for frame check sequence. Data som kan bruges til fejl check.</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5770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Media Access Control (MAC) adresser</a:t>
            </a:r>
            <a:endParaRPr/>
          </a:p>
        </p:txBody>
      </p:sp>
      <p:sp>
        <p:nvSpPr>
          <p:cNvPr id="105" name="Google Shape;105;p16"/>
          <p:cNvSpPr txBox="1"/>
          <p:nvPr>
            <p:ph idx="1" type="body"/>
          </p:nvPr>
        </p:nvSpPr>
        <p:spPr>
          <a:xfrm>
            <a:off x="577050" y="18502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a"/>
              <a:t>En MAC adresse er et fysisk unik nummer skrevet ned på en computers </a:t>
            </a:r>
            <a:r>
              <a:rPr lang="da"/>
              <a:t>netværkskort</a:t>
            </a:r>
            <a:r>
              <a:rPr lang="da"/>
              <a:t>, </a:t>
            </a:r>
            <a:r>
              <a:rPr b="1" lang="da"/>
              <a:t>Network Interface Card</a:t>
            </a:r>
            <a:r>
              <a:rPr lang="da"/>
              <a:t> (NIC). Derfor kalder man en MAC adresse for en </a:t>
            </a:r>
            <a:r>
              <a:rPr b="1" lang="da"/>
              <a:t>hardware adresse</a:t>
            </a:r>
            <a:r>
              <a:rPr lang="da"/>
              <a:t>. </a:t>
            </a:r>
            <a:br>
              <a:rPr lang="da"/>
            </a:br>
            <a:r>
              <a:rPr lang="da"/>
              <a:t>En NIC’s job er at tage data og lave det om til elektriske signaler, som så sendes over det fysiske lag.</a:t>
            </a:r>
            <a:br>
              <a:rPr lang="da"/>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246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 Address Resolution Protocol (ARP)</a:t>
            </a:r>
            <a:endParaRPr/>
          </a:p>
        </p:txBody>
      </p:sp>
      <p:sp>
        <p:nvSpPr>
          <p:cNvPr id="111" name="Google Shape;111;p17"/>
          <p:cNvSpPr txBox="1"/>
          <p:nvPr>
            <p:ph idx="1" type="body"/>
          </p:nvPr>
        </p:nvSpPr>
        <p:spPr>
          <a:xfrm>
            <a:off x="500850" y="18502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Når to maskiner skal kommunikere over ethernet bruger de ikke IP men Media Access Control (MAC) adresser til dette.  En MAC adresse er en unik fysisk adresse skrevet på alle netværkskort produceret.</a:t>
            </a:r>
            <a:br>
              <a:rPr lang="da"/>
            </a:br>
            <a:r>
              <a:rPr lang="da"/>
              <a:t>Address Resolution Protocol (ARP) hjælper med at finde MAC adressen ud fra en IP adresse.</a:t>
            </a:r>
            <a:endParaRPr/>
          </a:p>
          <a:p>
            <a:pPr indent="-298450" lvl="0" marL="457200" rtl="0" algn="l">
              <a:spcBef>
                <a:spcPts val="1600"/>
              </a:spcBef>
              <a:spcAft>
                <a:spcPts val="0"/>
              </a:spcAft>
              <a:buSzPts val="1100"/>
              <a:buAutoNum type="arabicPeriod"/>
            </a:pPr>
            <a:r>
              <a:rPr lang="da" sz="1100"/>
              <a:t>PC1 vil sende en ethernet frame med data i til PC2, men kender ikke MAC adressen af PC2.</a:t>
            </a:r>
            <a:endParaRPr sz="1100"/>
          </a:p>
          <a:p>
            <a:pPr indent="-298450" lvl="0" marL="457200" rtl="0" algn="l">
              <a:spcBef>
                <a:spcPts val="0"/>
              </a:spcBef>
              <a:spcAft>
                <a:spcPts val="0"/>
              </a:spcAft>
              <a:buSzPts val="1100"/>
              <a:buAutoNum type="arabicPeriod"/>
            </a:pPr>
            <a:r>
              <a:rPr lang="da" sz="1100"/>
              <a:t>PC1 sender nu en ARP request til PC2. PC2 gemmer nu PC1’s </a:t>
            </a:r>
            <a:br>
              <a:rPr lang="da" sz="1100"/>
            </a:br>
            <a:r>
              <a:rPr lang="da" sz="1100"/>
              <a:t>MAC adresse og IP i dens ARP cache.</a:t>
            </a:r>
            <a:endParaRPr sz="1100"/>
          </a:p>
          <a:p>
            <a:pPr indent="-298450" lvl="0" marL="457200" rtl="0" algn="l">
              <a:spcBef>
                <a:spcPts val="0"/>
              </a:spcBef>
              <a:spcAft>
                <a:spcPts val="0"/>
              </a:spcAft>
              <a:buSzPts val="1100"/>
              <a:buAutoNum type="arabicPeriod"/>
            </a:pPr>
            <a:r>
              <a:rPr lang="da" sz="1100"/>
              <a:t>PC2 sender nu en ARP reply tilbage til PC1 med dens MAC adresse. </a:t>
            </a:r>
            <a:br>
              <a:rPr lang="da" sz="1100"/>
            </a:br>
            <a:r>
              <a:rPr lang="da" sz="1100"/>
              <a:t>PC1 gemmer den i sin ARP cache.</a:t>
            </a:r>
            <a:endParaRPr sz="1100"/>
          </a:p>
          <a:p>
            <a:pPr indent="-298450" lvl="0" marL="457200" rtl="0" algn="l">
              <a:spcBef>
                <a:spcPts val="0"/>
              </a:spcBef>
              <a:spcAft>
                <a:spcPts val="0"/>
              </a:spcAft>
              <a:buSzPts val="1100"/>
              <a:buAutoNum type="arabicPeriod"/>
            </a:pPr>
            <a:r>
              <a:rPr lang="da" sz="1100"/>
              <a:t>PC1 har nu alt information til at sende en ethernet frame til PC2.</a:t>
            </a:r>
            <a:endParaRPr sz="1100"/>
          </a:p>
          <a:p>
            <a:pPr indent="0" lvl="0" marL="0" rtl="0" algn="l">
              <a:spcBef>
                <a:spcPts val="1600"/>
              </a:spcBef>
              <a:spcAft>
                <a:spcPts val="1600"/>
              </a:spcAft>
              <a:buNone/>
            </a:pPr>
            <a:r>
              <a:t/>
            </a:r>
            <a:endParaRPr/>
          </a:p>
        </p:txBody>
      </p:sp>
      <p:pic>
        <p:nvPicPr>
          <p:cNvPr id="112" name="Google Shape;112;p17"/>
          <p:cNvPicPr preferRelativeResize="0"/>
          <p:nvPr/>
        </p:nvPicPr>
        <p:blipFill>
          <a:blip r:embed="rId3">
            <a:alphaModFix/>
          </a:blip>
          <a:stretch>
            <a:fillRect/>
          </a:stretch>
        </p:blipFill>
        <p:spPr>
          <a:xfrm>
            <a:off x="5344275" y="3133101"/>
            <a:ext cx="3764326" cy="162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Wireshark Eksempler</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da"/>
              <a:t>Vis en Ethernet frame</a:t>
            </a:r>
            <a:endParaRPr/>
          </a:p>
          <a:p>
            <a:pPr indent="-311150" lvl="0" marL="457200" rtl="0" algn="l">
              <a:spcBef>
                <a:spcPts val="0"/>
              </a:spcBef>
              <a:spcAft>
                <a:spcPts val="0"/>
              </a:spcAft>
              <a:buSzPts val="1300"/>
              <a:buAutoNum type="arabicPeriod"/>
            </a:pPr>
            <a:r>
              <a:rPr lang="da"/>
              <a:t>Vis dets header fields og tilhørende værdier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