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5" r:id="rId7"/>
    <p:sldId id="309" r:id="rId8"/>
    <p:sldId id="292" r:id="rId9"/>
    <p:sldId id="296" r:id="rId10"/>
    <p:sldId id="307" r:id="rId11"/>
    <p:sldId id="299" r:id="rId12"/>
    <p:sldId id="297" r:id="rId13"/>
    <p:sldId id="295" r:id="rId14"/>
    <p:sldId id="298" r:id="rId15"/>
    <p:sldId id="300" r:id="rId16"/>
    <p:sldId id="301" r:id="rId17"/>
    <p:sldId id="303" r:id="rId18"/>
    <p:sldId id="304" r:id="rId19"/>
    <p:sldId id="305" r:id="rId20"/>
    <p:sldId id="306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279242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Anti-coordination idea on “Proving a phase transition in cellular automata under asynchronous dynamics”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733365"/>
            <a:ext cx="3485072" cy="4511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dirty="0"/>
              <a:t>Alireza Abrehforoush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5D15E-D02A-DE59-40C9-A76B64FE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68" y="2558262"/>
            <a:ext cx="10425063" cy="952583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332B74-8CE4-4636-D09E-FFF3E3E82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94262"/>
              </p:ext>
            </p:extLst>
          </p:nvPr>
        </p:nvGraphicFramePr>
        <p:xfrm>
          <a:off x="638407" y="3510845"/>
          <a:ext cx="10904538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Bitmap Image" r:id="rId4" imgW="10904400" imgH="1577520" progId="Paint.Picture">
                  <p:embed/>
                </p:oleObj>
              </mc:Choice>
              <mc:Fallback>
                <p:oleObj name="Bitmap Image" r:id="rId4" imgW="10904400" imgH="1577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407" y="3510845"/>
                        <a:ext cx="10904538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57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0285E-86BF-9742-04B9-F9F889C8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5" y="2960329"/>
            <a:ext cx="9015241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4CFF2-7F11-77D0-AB1E-8D32E191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10" y="1604126"/>
            <a:ext cx="10524132" cy="2484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04516-FAD5-B90D-CE91-DE365ABCB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0" y="4265300"/>
            <a:ext cx="3689602" cy="480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6D9EC-887F-CB59-F938-5B1C0758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0" y="4889694"/>
            <a:ext cx="8996708" cy="456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51C1E-3F56-36F1-5AB1-291BA3F87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10" y="5489726"/>
            <a:ext cx="11067555" cy="47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1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0243B-72CC-236A-783B-F0DA6EF5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9" y="1711623"/>
            <a:ext cx="1077561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5F9A844-2A62-BDE3-818A-BA54AEA57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05278"/>
              </p:ext>
            </p:extLst>
          </p:nvPr>
        </p:nvGraphicFramePr>
        <p:xfrm>
          <a:off x="2659063" y="2227263"/>
          <a:ext cx="68738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 Image" r:id="rId3" imgW="6873120" imgH="2400480" progId="Paint.Picture">
                  <p:embed/>
                </p:oleObj>
              </mc:Choice>
              <mc:Fallback>
                <p:oleObj name="Bitmap Image" r:id="rId3" imgW="6873120" imgH="2400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9063" y="2227263"/>
                        <a:ext cx="6873875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74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0A9F6-B0D8-6456-BD49-A663875B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2491659"/>
            <a:ext cx="10303133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4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188A66E-3886-CF98-E36C-B17277340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908062"/>
              </p:ext>
            </p:extLst>
          </p:nvPr>
        </p:nvGraphicFramePr>
        <p:xfrm>
          <a:off x="1027345" y="2089524"/>
          <a:ext cx="10126662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itmap Image" r:id="rId3" imgW="10127160" imgH="3985200" progId="Paint.Picture">
                  <p:embed/>
                </p:oleObj>
              </mc:Choice>
              <mc:Fallback>
                <p:oleObj name="Bitmap Image" r:id="rId3" imgW="10127160" imgH="3985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345" y="2089524"/>
                        <a:ext cx="10126662" cy="398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3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E4FF90-EF7E-3FC4-8834-B5486FDCA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43403"/>
              </p:ext>
            </p:extLst>
          </p:nvPr>
        </p:nvGraphicFramePr>
        <p:xfrm>
          <a:off x="141288" y="2624138"/>
          <a:ext cx="11911012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3" imgW="11910240" imgH="1607760" progId="Paint.Picture">
                  <p:embed/>
                </p:oleObj>
              </mc:Choice>
              <mc:Fallback>
                <p:oleObj name="Bitmap Image" r:id="rId3" imgW="11910240" imgH="1607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8" y="2624138"/>
                        <a:ext cx="11911012" cy="160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62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87D143-C7E0-B41E-8CB7-D33A56BDC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170658"/>
              </p:ext>
            </p:extLst>
          </p:nvPr>
        </p:nvGraphicFramePr>
        <p:xfrm>
          <a:off x="1690126" y="2316163"/>
          <a:ext cx="88011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itmap Image" r:id="rId3" imgW="8801280" imgH="1112400" progId="Paint.Picture">
                  <p:embed/>
                </p:oleObj>
              </mc:Choice>
              <mc:Fallback>
                <p:oleObj name="Bitmap Image" r:id="rId3" imgW="8801280" imgH="1112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0126" y="2316163"/>
                        <a:ext cx="8801100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04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Topics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Polynomial convergence time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E20B-47A9-D2FD-D04F-1B472C38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56573-9B23-CE2E-5FC9-A3D45D508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3" b="95153" l="6635" r="93207">
                        <a14:foregroundMark x1="50395" y1="13893" x2="50395" y2="13893"/>
                        <a14:foregroundMark x1="52923" y1="10824" x2="52923" y2="10824"/>
                        <a14:foregroundMark x1="55292" y1="13570" x2="55292" y2="13570"/>
                        <a14:foregroundMark x1="52923" y1="16155" x2="52765" y2="11955"/>
                        <a14:foregroundMark x1="28278" y1="10339" x2="41864" y2="10824"/>
                        <a14:foregroundMark x1="41864" y1="10824" x2="47077" y2="19548"/>
                        <a14:foregroundMark x1="47077" y1="19548" x2="72254" y2="10298"/>
                        <a14:foregroundMark x1="34755" y1="7916" x2="44234" y2="15994"/>
                        <a14:foregroundMark x1="44234" y1="15994" x2="61453" y2="17286"/>
                        <a14:foregroundMark x1="70911" y1="10654" x2="72051" y2="9855"/>
                        <a14:foregroundMark x1="61453" y1="17286" x2="70899" y2="10663"/>
                        <a14:foregroundMark x1="42496" y1="16801" x2="66351" y2="8078"/>
                        <a14:foregroundMark x1="66351" y1="8078" x2="66992" y2="7422"/>
                        <a14:foregroundMark x1="37283" y1="9532" x2="57030" y2="15832"/>
                        <a14:foregroundMark x1="71066" y1="9350" x2="71722" y2="9047"/>
                        <a14:foregroundMark x1="57030" y1="15832" x2="69476" y2="10084"/>
                        <a14:foregroundMark x1="31122" y1="9208" x2="57030" y2="15994"/>
                        <a14:foregroundMark x1="57030" y1="15994" x2="66667" y2="8724"/>
                        <a14:foregroundMark x1="66667" y1="8724" x2="67141" y2="8078"/>
                        <a14:foregroundMark x1="30964" y1="36349" x2="18009" y2="45719"/>
                        <a14:foregroundMark x1="18009" y1="45719" x2="11690" y2="31502"/>
                        <a14:foregroundMark x1="11690" y1="31502" x2="17694" y2="23263"/>
                        <a14:foregroundMark x1="17694" y1="23263" x2="31912" y2="33764"/>
                        <a14:foregroundMark x1="31912" y1="33764" x2="31438" y2="39418"/>
                        <a14:foregroundMark x1="28594" y1="40226" x2="17852" y2="41842"/>
                        <a14:foregroundMark x1="17852" y1="41842" x2="9637" y2="33279"/>
                        <a14:foregroundMark x1="9637" y1="33279" x2="16430" y2="23263"/>
                        <a14:foregroundMark x1="16430" y1="23263" x2="28910" y2="26979"/>
                        <a14:foregroundMark x1="28910" y1="26979" x2="30648" y2="37964"/>
                        <a14:foregroundMark x1="30648" y1="37964" x2="28752" y2="41195"/>
                        <a14:foregroundMark x1="12164" y1="37964" x2="15324" y2="25040"/>
                        <a14:foregroundMark x1="15324" y1="25040" x2="28594" y2="30533"/>
                        <a14:foregroundMark x1="28594" y1="30533" x2="25434" y2="40872"/>
                        <a14:foregroundMark x1="25434" y1="40872" x2="14060" y2="40388"/>
                        <a14:foregroundMark x1="14060" y1="40388" x2="10269" y2="36995"/>
                        <a14:foregroundMark x1="15008" y1="41195" x2="18641" y2="31664"/>
                        <a14:foregroundMark x1="18641" y1="31664" x2="14534" y2="41195"/>
                        <a14:foregroundMark x1="14534" y1="41195" x2="12480" y2="42165"/>
                        <a14:foregroundMark x1="23855" y1="36995" x2="16430" y2="30372"/>
                        <a14:foregroundMark x1="16430" y1="30372" x2="22433" y2="39095"/>
                        <a14:foregroundMark x1="23223" y1="37157" x2="24329" y2="39903"/>
                        <a14:foregroundMark x1="24329" y1="32956" x2="24487" y2="34895"/>
                        <a14:foregroundMark x1="85624" y1="35380" x2="85308" y2="35703"/>
                        <a14:foregroundMark x1="75987" y1="40388" x2="73144" y2="26333"/>
                        <a14:foregroundMark x1="73144" y1="26333" x2="82780" y2="22456"/>
                        <a14:foregroundMark x1="82780" y1="22456" x2="87204" y2="31826"/>
                        <a14:foregroundMark x1="87204" y1="31826" x2="76461" y2="40872"/>
                        <a14:foregroundMark x1="76461" y1="40872" x2="74882" y2="40388"/>
                        <a14:foregroundMark x1="77567" y1="30048" x2="76777" y2="29725"/>
                        <a14:foregroundMark x1="78831" y1="33118" x2="78199" y2="33279"/>
                        <a14:foregroundMark x1="40126" y1="80291" x2="29542" y2="87076"/>
                        <a14:foregroundMark x1="29542" y1="87076" x2="33333" y2="74960"/>
                        <a14:foregroundMark x1="33333" y1="74960" x2="39652" y2="81906"/>
                        <a14:foregroundMark x1="42180" y1="80291" x2="37283" y2="92407"/>
                        <a14:foregroundMark x1="37283" y1="92407" x2="39494" y2="80452"/>
                        <a14:foregroundMark x1="39494" y1="80452" x2="42496" y2="82714"/>
                        <a14:foregroundMark x1="88152" y1="39095" x2="94471" y2="50242"/>
                        <a14:foregroundMark x1="94471" y1="50242" x2="93207" y2="61389"/>
                        <a14:foregroundMark x1="93207" y1="61389" x2="89258" y2="71405"/>
                        <a14:foregroundMark x1="89258" y1="71405" x2="88626" y2="72052"/>
                        <a14:foregroundMark x1="35387" y1="8401" x2="48815" y2="5493"/>
                        <a14:foregroundMark x1="48815" y1="5493" x2="64929" y2="7916"/>
                        <a14:foregroundMark x1="6793" y1="57189" x2="6951" y2="43134"/>
                        <a14:foregroundMark x1="46445" y1="94830" x2="54028" y2="95153"/>
                        <a14:backgroundMark x1="9479" y1="6785" x2="9479" y2="6785"/>
                        <a14:backgroundMark x1="14376" y1="7431" x2="7267" y2="16317"/>
                        <a14:backgroundMark x1="7267" y1="16317" x2="13902" y2="5977"/>
                        <a14:backgroundMark x1="13902" y1="5977" x2="15008" y2="7916"/>
                        <a14:backgroundMark x1="25592" y1="10662" x2="27646" y2="10016"/>
                        <a14:backgroundMark x1="27962" y1="10178" x2="27962" y2="10178"/>
                        <a14:backgroundMark x1="28278" y1="9855" x2="28278" y2="9855"/>
                        <a14:backgroundMark x1="73144" y1="9855" x2="73144" y2="9855"/>
                        <a14:backgroundMark x1="73618" y1="9855" x2="71564" y2="8885"/>
                        <a14:backgroundMark x1="72196" y1="9370" x2="71564" y2="9047"/>
                        <a14:backgroundMark x1="69668" y1="6947" x2="66825" y2="6624"/>
                        <a14:backgroundMark x1="69352" y1="7593" x2="66509" y2="6462"/>
                        <a14:backgroundMark x1="71248" y1="8724" x2="71248" y2="9047"/>
                        <a14:backgroundMark x1="67141" y1="6785" x2="67141" y2="7108"/>
                        <a14:backgroundMark x1="67141" y1="6785" x2="66825" y2="7108"/>
                        <a14:backgroundMark x1="1738" y1="2908" x2="18325" y2="0"/>
                        <a14:backgroundMark x1="18325" y1="0" x2="66825" y2="3069"/>
                        <a14:backgroundMark x1="66825" y1="3069" x2="87046" y2="969"/>
                        <a14:backgroundMark x1="87046" y1="969" x2="97630" y2="1777"/>
                        <a14:backgroundMark x1="97630" y1="1777" x2="35703" y2="646"/>
                        <a14:backgroundMark x1="35703" y1="646" x2="76777" y2="969"/>
                        <a14:backgroundMark x1="76777" y1="969" x2="87204" y2="646"/>
                        <a14:backgroundMark x1="87204" y1="646" x2="97946" y2="808"/>
                        <a14:backgroundMark x1="97946" y1="808" x2="94945" y2="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8737" y="1998084"/>
            <a:ext cx="4823878" cy="471718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EEF67F-43BE-5C8D-4362-20B4586B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915" y="3198443"/>
            <a:ext cx="1158340" cy="388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F6CF2A-CB0E-0066-50DE-36A80C52A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312" y="3793842"/>
            <a:ext cx="1455546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E20B-47A9-D2FD-D04F-1B472C38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FLIP_IF_EQUAL_TO_AT_LEAST_ONE_NEIGHBOR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52AC8-1280-88FA-963E-921A424A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98" y="2815537"/>
            <a:ext cx="6050804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4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E20B-47A9-D2FD-D04F-1B472C38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CD768F-56CF-A247-C21B-65CF0101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04" y="3106332"/>
            <a:ext cx="5585944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6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E20B-47A9-D2FD-D04F-1B472C38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reaching to equilibrium in next step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F8FA-E550-F8C5-C387-A8CCF43A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09" y="3429000"/>
            <a:ext cx="130313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E20B-47A9-D2FD-D04F-1B472C38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Lemma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22502-E911-77E6-3654-561C0B83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6" y="2851981"/>
            <a:ext cx="1200254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E20B-47A9-D2FD-D04F-1B472C38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Lemma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1EFFD-8F79-50C4-7F40-4C2C27CA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6" y="2727899"/>
            <a:ext cx="10463167" cy="1402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2DF95-A257-81E7-FE1F-2CDE3710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" y="4392878"/>
            <a:ext cx="11979678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CBFC-7233-7A80-5FAC-F461D7AF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convergence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E20B-47A9-D2FD-D04F-1B472C38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 of potential function difference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F444E-DE1E-7DE9-BEA7-DCA2A9F5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903320"/>
            <a:ext cx="11438965" cy="22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0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Quadratic collection</Template>
  <TotalTime>686</TotalTime>
  <Words>103</Words>
  <Application>Microsoft Office PowerPoint</Application>
  <PresentationFormat>Widescreen</PresentationFormat>
  <Paragraphs>30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Goudy Old Style</vt:lpstr>
      <vt:lpstr>Wingdings 2</vt:lpstr>
      <vt:lpstr>SlateVTI</vt:lpstr>
      <vt:lpstr>Bitmap Image</vt:lpstr>
      <vt:lpstr>Paintbrush Picture</vt:lpstr>
      <vt:lpstr>Anti-coordination idea on “Proving a phase transition in cellular automata under asynchronous dynamics”</vt:lpstr>
      <vt:lpstr>Topics</vt:lpstr>
      <vt:lpstr>Introduction</vt:lpstr>
      <vt:lpstr>Introduction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  <vt:lpstr>Polynomial convergence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on “Proving a phase transition in cellular automata under asynchronous dynamics”</dc:title>
  <dc:creator>Alireza</dc:creator>
  <cp:lastModifiedBy>Alireza</cp:lastModifiedBy>
  <cp:revision>11</cp:revision>
  <dcterms:created xsi:type="dcterms:W3CDTF">2022-05-08T13:14:54Z</dcterms:created>
  <dcterms:modified xsi:type="dcterms:W3CDTF">2022-05-27T09:35:12Z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