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7819" y="308918"/>
            <a:ext cx="1812324" cy="360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 b="1">
                <a:solidFill>
                  <a:srgbClr val="000000"/>
                </a:solidFill>
              </a:rPr>
              <a:t>Agentic 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594" y="844378"/>
            <a:ext cx="3945009" cy="267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/>
              <a:t>Non- agentic workflow (zero- shot):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95567" y="844378"/>
            <a:ext cx="2013693" cy="25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/>
              <a:t>Agentic workflow: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594" y="1390135"/>
            <a:ext cx="3908396" cy="720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/>
              <a:t>Please type out an essay on topic X from start to finish in one go, without using backspace.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95567" y="1390135"/>
            <a:ext cx="3139531" cy="231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/>
              <a:t>Write an essay outline on topic 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95567" y="1853513"/>
            <a:ext cx="3102918" cy="231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/>
              <a:t>Do you need any web research?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95567" y="2306594"/>
            <a:ext cx="1647567" cy="226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/>
              <a:t>Write a first draft.</a:t>
            </a:r>
          </a:p>
        </p:txBody>
      </p:sp>
      <p:pic>
        <p:nvPicPr>
          <p:cNvPr id="9" name="Picture 8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58" y="2409567"/>
            <a:ext cx="1986234" cy="22242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95567" y="2759675"/>
            <a:ext cx="4091459" cy="458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/>
              <a:t>Consider what parts need revision or more research.</a:t>
            </a:r>
          </a:p>
        </p:txBody>
      </p:sp>
      <p:pic>
        <p:nvPicPr>
          <p:cNvPr id="11" name="Picture 10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594" y="3084040"/>
            <a:ext cx="2764252" cy="19461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95567" y="3449594"/>
            <a:ext cx="1665873" cy="21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/>
              <a:t>Revise your draft.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95567" y="3990202"/>
            <a:ext cx="183063" cy="123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/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6972" y="298621"/>
            <a:ext cx="3642954" cy="370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 b="1">
                <a:solidFill>
                  <a:srgbClr val="000000"/>
                </a:solidFill>
              </a:rPr>
              <a:t>Agentic AI workflows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9351" y="983391"/>
            <a:ext cx="8137153" cy="602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/>
              <a:t>An agentic AI workflow is a process where an LLM- based app executes multiple steps to complete a task.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2414" y="1832918"/>
            <a:ext cx="2681873" cy="267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/>
              <a:t>Essay- writing example:</a:t>
            </a:r>
          </a:p>
        </p:txBody>
      </p:sp>
      <p:pic>
        <p:nvPicPr>
          <p:cNvPr id="5" name="Picture 4" descr="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702" y="2188175"/>
            <a:ext cx="2608648" cy="21778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2414" y="2306594"/>
            <a:ext cx="2828324" cy="21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/>
              <a:t>Write an essay outline on topic 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414" y="2703040"/>
            <a:ext cx="2800864" cy="205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/>
              <a:t>Do you need any web research?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414" y="3094337"/>
            <a:ext cx="1491963" cy="200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/>
              <a:t>Write a first draft.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414" y="3485635"/>
            <a:ext cx="3697873" cy="411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/>
              <a:t>Consider what parts need revision or more research.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2414" y="4113770"/>
            <a:ext cx="1501117" cy="211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/>
              <a:t>Revise your draft.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