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69" r:id="rId2"/>
  </p:sldMasterIdLst>
  <p:notesMasterIdLst>
    <p:notesMasterId r:id="rId10"/>
  </p:notesMasterIdLst>
  <p:handoutMasterIdLst>
    <p:handoutMasterId r:id="rId11"/>
  </p:handoutMasterIdLst>
  <p:sldIdLst>
    <p:sldId id="256" r:id="rId3"/>
    <p:sldId id="341" r:id="rId4"/>
    <p:sldId id="342" r:id="rId5"/>
    <p:sldId id="344" r:id="rId6"/>
    <p:sldId id="345" r:id="rId7"/>
    <p:sldId id="346" r:id="rId8"/>
    <p:sldId id="347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CC"/>
    <a:srgbClr val="C2C2C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0" autoAdjust="0"/>
  </p:normalViewPr>
  <p:slideViewPr>
    <p:cSldViewPr>
      <p:cViewPr varScale="1">
        <p:scale>
          <a:sx n="56" d="100"/>
          <a:sy n="56" d="100"/>
        </p:scale>
        <p:origin x="109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1A044-A286-4A40-AE6E-B87FFF05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507EF0-D7B5-4663-95C4-354D69B4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7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A57E8D5-8F8A-4E28-8762-083878BC6129}" type="slidenum">
              <a:rPr lang="en-US" b="0" smtClean="0">
                <a:latin typeface="Arial" charset="0"/>
                <a:cs typeface="Arial" charset="0"/>
              </a:rPr>
              <a:pPr eaLnBrk="1" hangingPunct="1"/>
              <a:t>1</a:t>
            </a:fld>
            <a:endParaRPr lang="en-US" b="0"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F7A84F-E4A5-434A-9D8C-FA1C8A3E5368}" type="slidenum">
              <a:rPr lang="en-US" b="0" smtClean="0">
                <a:latin typeface="Arial" charset="0"/>
                <a:cs typeface="Arial" charset="0"/>
              </a:rPr>
              <a:pPr eaLnBrk="1" hangingPunct="1"/>
              <a:t>2</a:t>
            </a:fld>
            <a:endParaRPr lang="en-US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996A-C592-4ADE-863D-D4954031B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5500" cy="6161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61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8714-D339-4C01-AEAA-AF3F2C93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4D7D-53FF-481B-B8DA-CF08AA64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6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2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0E52-9A61-4743-85DF-78F7B834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A489-D602-4CBD-B1D5-CA166E45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BD2A-5C9E-4616-8403-4CA28FB82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10C1-B564-4910-AB76-D5645747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2835-5369-4C80-A488-53F91A2A7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F0EA-420C-4027-8E8F-EDA1478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558F-CD50-4FEE-9330-D8B30BD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5596B69-62C6-4603-840D-AFFCD1E39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70866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Lecture 13: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4000"/>
              <a:t>  Miscellaneous Notes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		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postfix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Most compilers consider the source code file postfix</a:t>
            </a:r>
          </a:p>
          <a:p>
            <a:pPr lvl="1" eaLnBrk="1" hangingPunct="1"/>
            <a:r>
              <a:rPr lang="en-US"/>
              <a:t>.c </a:t>
            </a:r>
            <a:r>
              <a:rPr lang="en-US">
                <a:sym typeface="Wingdings" pitchFamily="2" charset="2"/>
              </a:rPr>
              <a:t> C code</a:t>
            </a:r>
          </a:p>
          <a:p>
            <a:pPr lvl="1" eaLnBrk="1" hangingPunct="1"/>
            <a:r>
              <a:rPr lang="en-US">
                <a:sym typeface="Wingdings" pitchFamily="2" charset="2"/>
              </a:rPr>
              <a:t>.cc , .cpp  C++ Code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E772C-916D-4D78-A026-78C0642A0F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A program in multiple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400"/>
              <a:t>We can create our ".h" files</a:t>
            </a:r>
          </a:p>
          <a:p>
            <a:pPr>
              <a:spcBef>
                <a:spcPts val="200"/>
              </a:spcBef>
            </a:pPr>
            <a:r>
              <a:rPr lang="en-US" sz="2400"/>
              <a:t>func.c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#include &lt;stdio.h&gt;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void f(int x) 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	printf("%d", x);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>
              <a:spcBef>
                <a:spcPts val="200"/>
              </a:spcBef>
            </a:pPr>
            <a:r>
              <a:rPr lang="en-US" sz="2400"/>
              <a:t>func.h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void f(int);</a:t>
            </a:r>
          </a:p>
          <a:p>
            <a:pPr>
              <a:spcBef>
                <a:spcPts val="200"/>
              </a:spcBef>
            </a:pPr>
            <a:r>
              <a:rPr lang="en-US" sz="2400"/>
              <a:t>main.c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#include "func.h"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int main(void){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	f(20);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/>
              <a:t>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3FD020-9CAD-4180-BF90-B553AA6758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preprocessor commands to control how our code is compiled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Conditional compilation</a:t>
            </a:r>
            <a:r>
              <a:rPr lang="en-US"/>
              <a:t> </a:t>
            </a:r>
          </a:p>
          <a:p>
            <a:r>
              <a:rPr lang="en-US"/>
              <a:t>Main preprocessor commands</a:t>
            </a:r>
          </a:p>
          <a:p>
            <a:pPr lvl="1"/>
            <a:r>
              <a:rPr lang="en-US"/>
              <a:t>#define XYZ </a:t>
            </a:r>
            <a:r>
              <a:rPr lang="en-US">
                <a:sym typeface="Wingdings" pitchFamily="2" charset="2"/>
              </a:rPr>
              <a:t> define XYZ as a preprocessor definition (value is not important) </a:t>
            </a:r>
          </a:p>
          <a:p>
            <a:pPr lvl="1"/>
            <a:r>
              <a:rPr lang="en-US">
                <a:sym typeface="Wingdings" pitchFamily="2" charset="2"/>
              </a:rPr>
              <a:t>#ifdef XYZ  is true if XYZ is defined</a:t>
            </a:r>
          </a:p>
          <a:p>
            <a:pPr lvl="1"/>
            <a:r>
              <a:rPr lang="en-US">
                <a:sym typeface="Wingdings" pitchFamily="2" charset="2"/>
              </a:rPr>
              <a:t>#ifndef XYZ  is true if XYZ is not defined  </a:t>
            </a:r>
          </a:p>
          <a:p>
            <a:pPr lvl="1"/>
            <a:r>
              <a:rPr lang="en-US">
                <a:sym typeface="Wingdings" pitchFamily="2" charset="2"/>
              </a:rPr>
              <a:t>#if XYZ  is true if XYZ != 0</a:t>
            </a:r>
          </a:p>
          <a:p>
            <a:pPr lvl="1"/>
            <a:r>
              <a:rPr lang="en-US">
                <a:sym typeface="Wingdings" pitchFamily="2" charset="2"/>
              </a:rPr>
              <a:t>#endif  End of a if block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AC32-E614-4B26-912F-E68C5D1974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#define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#define XYZ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#ifdef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printf("ABC is defined 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 ("I am here\n");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#if XYZ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printf("XYZ is defined and is not 0\n");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94269-D9B4-4FE7-8228-EDBB1D2CB6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 sz="3200"/>
              <a:t>Use Preprocess Commands for Debugging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#define DEBUG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f(int 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printf("We are in file = %s, in function %s, in line %d\n", __FILE__, __func__,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printf("We are in file = %s, in function %s, in line %d\n", __FILE__, __func__,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f(10);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getchar();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return 0;  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69CC1-D742-4002-B854-B5AB1925B6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Chapters 13 and 14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5609</TotalTime>
  <Words>272</Words>
  <Application>Microsoft Office PowerPoint</Application>
  <PresentationFormat>On-screen Show (4:3)</PresentationFormat>
  <Paragraphs>74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PGothic</vt:lpstr>
      <vt:lpstr>Arial</vt:lpstr>
      <vt:lpstr>Courier New</vt:lpstr>
      <vt:lpstr>Times New Roman</vt:lpstr>
      <vt:lpstr>Wingdings</vt:lpstr>
      <vt:lpstr>Edge</vt:lpstr>
      <vt:lpstr>Office Theme</vt:lpstr>
      <vt:lpstr>Introduction to Programming</vt:lpstr>
      <vt:lpstr>File postfix </vt:lpstr>
      <vt:lpstr>A program in multiple file</vt:lpstr>
      <vt:lpstr>Preprocessor Command</vt:lpstr>
      <vt:lpstr>Preprocessor Command</vt:lpstr>
      <vt:lpstr>Use Preprocess Commands for Debugging 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1248</cp:revision>
  <dcterms:created xsi:type="dcterms:W3CDTF">2007-10-07T13:27:00Z</dcterms:created>
  <dcterms:modified xsi:type="dcterms:W3CDTF">2016-09-16T14:02:34Z</dcterms:modified>
</cp:coreProperties>
</file>