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71" r:id="rId3"/>
    <p:sldId id="372" r:id="rId4"/>
    <p:sldId id="381" r:id="rId5"/>
    <p:sldId id="382" r:id="rId6"/>
    <p:sldId id="373" r:id="rId7"/>
    <p:sldId id="375" r:id="rId8"/>
    <p:sldId id="374" r:id="rId9"/>
    <p:sldId id="376" r:id="rId10"/>
    <p:sldId id="377" r:id="rId11"/>
    <p:sldId id="378" r:id="rId12"/>
    <p:sldId id="379" r:id="rId13"/>
    <p:sldId id="380" r:id="rId14"/>
    <p:sldId id="383" r:id="rId15"/>
  </p:sldIdLst>
  <p:sldSz cx="9144000" cy="6858000" type="screen4x3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34" autoAdjust="0"/>
  </p:normalViewPr>
  <p:slideViewPr>
    <p:cSldViewPr>
      <p:cViewPr varScale="1">
        <p:scale>
          <a:sx n="65" d="100"/>
          <a:sy n="65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C924BD-3B98-4180-8197-DB70F57B7524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1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تفكر تقسيم و حل: براي حل يك مساله</a:t>
            </a:r>
            <a:r>
              <a:rPr lang="fa-IR" baseline="0" dirty="0" smtClean="0"/>
              <a:t> الگوريتمي داريم كه همه جزييات آن را به صورت همزمان بيان </a:t>
            </a:r>
            <a:r>
              <a:rPr lang="fa-IR" baseline="0" dirty="0" err="1" smtClean="0"/>
              <a:t>نميكنيم</a:t>
            </a:r>
            <a:r>
              <a:rPr lang="fa-I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بدون استفاده از يك آرايه ديگر!!!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كامپيوتر</a:t>
            </a:r>
            <a:r>
              <a:rPr lang="fa-IR" baseline="0" dirty="0" smtClean="0"/>
              <a:t> رقم آخر سمت راست را نمي‌بيند</a:t>
            </a:r>
          </a:p>
          <a:p>
            <a:pPr algn="r" rtl="1"/>
            <a:r>
              <a:rPr lang="fa-IR" baseline="0" dirty="0" smtClean="0"/>
              <a:t>آنچه كه در ذهن ما به عنوان راه حل است، يك الگوريتم نيست، میتوان آن را به الگوریتم تبدیل کرد و یا الگوریتمهای دیگری برای حل مساله ارایه کرد.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</a:t>
            </a:r>
            <a:r>
              <a:rPr lang="en-US" baseline="0" dirty="0"/>
              <a:t> that computer does not support / </a:t>
            </a:r>
            <a:r>
              <a:rPr lang="en-US" baseline="0" dirty="0" smtClean="0"/>
              <a:t>*</a:t>
            </a:r>
            <a:endParaRPr lang="fa-I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موارد </a:t>
            </a:r>
            <a:r>
              <a:rPr lang="fa-IR" baseline="0" dirty="0" err="1" smtClean="0"/>
              <a:t>استثناء</a:t>
            </a:r>
            <a:r>
              <a:rPr lang="fa-IR" baseline="0" dirty="0" smtClean="0"/>
              <a:t> در </a:t>
            </a:r>
            <a:r>
              <a:rPr lang="fa-IR" baseline="0" dirty="0" err="1" smtClean="0"/>
              <a:t>الگوريتمها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براي هر مساله چندين الگوريتم</a:t>
            </a:r>
            <a:r>
              <a:rPr lang="fa-IR" baseline="0" dirty="0" smtClean="0"/>
              <a:t> وجود دارد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لزومي به نگهداري كل داده‌ها</a:t>
            </a:r>
            <a:r>
              <a:rPr lang="fa-IR" baseline="0" dirty="0" smtClean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از</a:t>
            </a:r>
            <a:r>
              <a:rPr lang="fa-IR" baseline="0" dirty="0" smtClean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 ترتيب توليد </a:t>
            </a:r>
            <a:r>
              <a:rPr lang="fa-IR" dirty="0" err="1" smtClean="0"/>
              <a:t>خروجيها</a:t>
            </a:r>
            <a:r>
              <a:rPr lang="fa-IR" dirty="0" smtClean="0"/>
              <a:t> دقت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استفاده</a:t>
            </a:r>
            <a:r>
              <a:rPr lang="fa-IR" baseline="0" dirty="0" smtClean="0"/>
              <a:t> از مساله براي حل مساله</a:t>
            </a:r>
          </a:p>
          <a:p>
            <a:pPr algn="r" rtl="1"/>
            <a:r>
              <a:rPr lang="fa-IR" baseline="0" dirty="0" smtClean="0"/>
              <a:t>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124200"/>
            <a:ext cx="7086600" cy="1752600"/>
          </a:xfrm>
        </p:spPr>
        <p:txBody>
          <a:bodyPr/>
          <a:lstStyle/>
          <a:p>
            <a:pPr eaLnBrk="1" hangingPunct="1"/>
            <a:r>
              <a:rPr lang="en-US" sz="3200"/>
              <a:t>Lecture 2:</a:t>
            </a:r>
          </a:p>
          <a:p>
            <a:pPr eaLnBrk="1" hangingPunct="1"/>
            <a:r>
              <a:rPr lang="en-US"/>
              <a:t>	     </a:t>
            </a:r>
            <a:r>
              <a:rPr lang="en-US" sz="4000"/>
              <a:t>Algorithm Design</a:t>
            </a:r>
          </a:p>
          <a:p>
            <a:pPr eaLnBrk="1" hangingPunct="1"/>
            <a:r>
              <a:rPr lang="en-US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2F617A-0D57-4F53-B758-2C71B51F77E5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== 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2AA4C-76E9-4069-BF1C-0A2B2892499F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</a:t>
            </a:r>
            <a:r>
              <a:rPr lang="en-US" sz="2400" dirty="0" smtClean="0">
                <a:sym typeface="Wingdings" pitchFamily="2" charset="2"/>
              </a:rPr>
              <a:t>minimum </a:t>
            </a:r>
            <a:r>
              <a:rPr lang="en-US" sz="2400" dirty="0">
                <a:sym typeface="Wingdings" pitchFamily="2" charset="2"/>
              </a:rPr>
              <a:t>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start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while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41ED74-C035-45FB-BFE3-9FA339BAE06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</a:t>
            </a:r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 smtClean="0"/>
              <a:t>Algorithm</a:t>
            </a:r>
            <a:r>
              <a:rPr lang="en-US" sz="2800" dirty="0" smtClean="0"/>
              <a:t> </a:t>
            </a:r>
            <a:r>
              <a:rPr lang="en-US" sz="2800" dirty="0"/>
              <a:t>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temp</a:t>
            </a:r>
            <a:endParaRPr lang="en-US" sz="2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 err="1">
                <a:latin typeface="Tahoma" pitchFamily="34" charset="0"/>
                <a:cs typeface="Tahoma" pitchFamily="34" charset="0"/>
              </a:rPr>
              <a:t>الگوريتمي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كه </a:t>
            </a:r>
            <a:r>
              <a:rPr lang="fa-IR" sz="2200" dirty="0" smtClean="0">
                <a:latin typeface="Tahoma" pitchFamily="34" charset="0"/>
                <a:cs typeface="Tahoma" pitchFamily="34" charset="0"/>
              </a:rPr>
              <a:t>آرایه صعودی از اعداد صحیح را بگیرد و آنرا تبدیل به آرایه نزولی کند.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 smtClean="0"/>
              <a:t>Algorithm</a:t>
            </a:r>
            <a:r>
              <a:rPr lang="en-US" sz="2800" dirty="0" smtClean="0"/>
              <a:t> reverse(</a:t>
            </a:r>
            <a:r>
              <a:rPr lang="en-US" sz="2800" b="1" dirty="0" smtClean="0"/>
              <a:t>A, start, end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 smtClean="0"/>
              <a:t>if (start &gt;=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return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 smtClean="0"/>
              <a:t>else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swap(A, start,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reverse(A, start + 1, end - 1)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03C36-CC91-478F-ADEF-BFF64758D24D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Sample algorithms to practice problem solving steps</a:t>
            </a:r>
          </a:p>
          <a:p>
            <a:pPr eaLnBrk="1" hangingPunct="1"/>
            <a:r>
              <a:rPr lang="en-US"/>
              <a:t>Input &amp; Output analysis</a:t>
            </a:r>
          </a:p>
          <a:p>
            <a:pPr eaLnBrk="1" hangingPunct="1"/>
            <a:r>
              <a:rPr lang="en-US"/>
              <a:t>Algorithm design</a:t>
            </a:r>
          </a:p>
          <a:p>
            <a:pPr lvl="1" eaLnBrk="1" hangingPunct="1"/>
            <a:r>
              <a:rPr lang="en-US"/>
              <a:t>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</a:t>
            </a:r>
            <a:r>
              <a:rPr lang="en-US" sz="2800" dirty="0" smtClean="0"/>
              <a:t>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 smtClean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 smtClean="0"/>
              <a:t>1- </a:t>
            </a:r>
            <a:r>
              <a:rPr lang="en-US" sz="2800" dirty="0"/>
              <a:t>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2-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3- y </a:t>
            </a:r>
            <a:r>
              <a:rPr lang="en-US" sz="2800" dirty="0">
                <a:sym typeface="Wingdings" pitchFamily="2" charset="2"/>
              </a:rPr>
              <a:t> n mod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4-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Odd-Even-2</a:t>
            </a:r>
            <a:endParaRPr lang="fa-IR" sz="28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1- </a:t>
            </a:r>
            <a:r>
              <a:rPr lang="en-US" sz="2800" dirty="0">
                <a:solidFill>
                  <a:srgbClr val="000000"/>
                </a:solidFill>
              </a:rPr>
              <a:t>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3-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4-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5- if(n = 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Algorithm: </a:t>
            </a:r>
            <a:r>
              <a:rPr lang="en-US" dirty="0" smtClean="0">
                <a:solidFill>
                  <a:srgbClr val="000000"/>
                </a:solidFill>
              </a:rPr>
              <a:t>Odd-Even-3</a:t>
            </a:r>
            <a:endParaRPr lang="en-US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1-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3- while (n &gt;= 2) or 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4- if (n = 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رشته عدد را كه با 0 تمام مي‌شود را مي‌گيرد و تعداد اعداد زوج و فرد را چاپ مي‌كند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47DF-515B-48DD-BDF8-906F9CB32E2C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عدد صحيح مثبت را بگيرد و مجموع ارقام آن را چاپ 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6A88CE-A2B5-43E6-9DEE-9C8300A201CE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52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</a:t>
            </a:r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آنرا در مبناي 8 چاپ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00FE23-4036-4BB2-B262-17E26E8B7C07}" type="slidenum">
              <a:rPr lang="en-US" smtClean="0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</a:t>
            </a:r>
            <a:r>
              <a:rPr lang="fa-IR" sz="2400" dirty="0" smtClean="0">
                <a:latin typeface="Tahoma" pitchFamily="34" charset="0"/>
                <a:cs typeface="Tahoma" pitchFamily="34" charset="0"/>
              </a:rPr>
              <a:t>تولید 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6804-9466-4570-A04D-11E52A278824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5733</TotalTime>
  <Words>639</Words>
  <Application>Microsoft Office PowerPoint</Application>
  <PresentationFormat>On-screen Show (4:3)</PresentationFormat>
  <Paragraphs>178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Introduction to Programming</vt:lpstr>
      <vt:lpstr>What We Will Learn </vt:lpstr>
      <vt:lpstr>الگوريتم تشخيص زوج يا فرد بودن عدد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آنرا تولید كند</vt:lpstr>
      <vt:lpstr>الگوريتمي كه يك عدد صحيح مثبت را بگيرد و فاكتوريل آنرا توليد كند</vt:lpstr>
      <vt:lpstr>الگوريتمي كه يك عدد صحيح مثبت را بگيرد و فاكتوريل آنرا توليد كند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آنرا تبدیل به آرایه نزولی کند.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339</cp:revision>
  <cp:lastPrinted>2013-09-30T09:07:47Z</cp:lastPrinted>
  <dcterms:created xsi:type="dcterms:W3CDTF">2007-10-07T13:27:00Z</dcterms:created>
  <dcterms:modified xsi:type="dcterms:W3CDTF">2018-10-09T08:17:18Z</dcterms:modified>
</cp:coreProperties>
</file>