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7315200" cy="9601200"/>
  <p:custDataLst>
    <p:tags r:id="rId4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3" autoAdjust="0"/>
  </p:normalViewPr>
  <p:slideViewPr>
    <p:cSldViewPr>
      <p:cViewPr varScale="1">
        <p:scale>
          <a:sx n="56" d="100"/>
          <a:sy n="56" d="100"/>
        </p:scale>
        <p:origin x="1222" y="2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2A1AD7-7089-4128-9D7A-7FEE9DD1260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038856-0DEC-4039-AB42-EFF8F3BFCD2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3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97E08-FB89-4D1F-898E-63080D24A71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C39E1-0385-405A-A23D-F2E58B930D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AC5C92-8048-48A0-B833-4720A988A3C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1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38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4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0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45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8278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17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79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6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178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78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39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300" dirty="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259632" y="3124200"/>
            <a:ext cx="7086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Lecture 4: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4000" smtClean="0">
                <a:solidFill>
                  <a:srgbClr val="000000"/>
                </a:solidFill>
              </a:rPr>
              <a:t>Calculations </a:t>
            </a:r>
            <a:endParaRPr lang="en-US" sz="4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US" sz="3400" dirty="0">
                <a:solidFill>
                  <a:srgbClr val="000000"/>
                </a:solidFill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unary 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(7 + (float) (2 + (int) 1.005)) / (int) 20	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(float) (2 + 1))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(float) (3))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(7 + 3.0)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10.0 / (int) 20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5 + (double)(7 / (int) 8.5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(double)(7 / 8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(double)(0 / 7.0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</a:rPr>
              <a:t>		5 + (double)(0 * 6)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5 + 0.0 </a:t>
            </a:r>
            <a:r>
              <a:rPr lang="en-US" sz="23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C33936-B1A7-4842-ABF5-019CF1D5CE5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k = 6, 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66941"/>
              </p:ext>
            </p:extLst>
          </p:nvPr>
        </p:nvGraphicFramePr>
        <p:xfrm>
          <a:off x="609600" y="1664814"/>
          <a:ext cx="8002588" cy="3708402"/>
        </p:xfrm>
        <a:graphic>
          <a:graphicData uri="http://schemas.openxmlformats.org/drawingml/2006/table">
            <a:tbl>
              <a:tblPr/>
              <a:tblGrid>
                <a:gridCol w="400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 -- (type)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ch;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 += 3;	// ch = 69, ch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c - ch + 'X' - 'Z'; // i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13231"/>
              </p:ext>
            </p:extLst>
          </p:nvPr>
        </p:nvGraphicFramePr>
        <p:xfrm>
          <a:off x="609600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00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++  -- (type) sizeof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		//9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		//6 1 2 1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		//5 2 3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//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 or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#define PI 3.141592653589793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double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(r, 2);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1772"/>
              </p:ext>
            </p:extLst>
          </p:nvPr>
        </p:nvGraphicFramePr>
        <p:xfrm>
          <a:off x="1524000" y="2057400"/>
          <a:ext cx="6097588" cy="3124200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</a:t>
            </a:r>
            <a:r>
              <a:rPr lang="ar-SA" sz="4000" dirty="0" smtClean="0">
                <a:solidFill>
                  <a:srgbClr val="293A83"/>
                </a:solidFill>
                <a:cs typeface="B Nazanin" pitchFamily="2" charset="-78"/>
              </a:rPr>
              <a:t>بازه</a:t>
            </a:r>
            <a:r>
              <a:rPr lang="fa-IR" sz="4000" dirty="0" smtClean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hi-IN" sz="3600" dirty="0" smtClean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(0, 1)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Homework 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A83663-8650-45AA-9B17-2CDCD7631E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operands</a:t>
            </a:r>
            <a:endParaRPr lang="en-US" sz="3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1488</Words>
  <Application>Microsoft Office PowerPoint</Application>
  <PresentationFormat>On-screen Show (4:3)</PresentationFormat>
  <Paragraphs>571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Arial</vt:lpstr>
      <vt:lpstr>B Nazanin</vt:lpstr>
      <vt:lpstr>Courier New</vt:lpstr>
      <vt:lpstr>Tahoma</vt:lpstr>
      <vt:lpstr>Times New Roman</vt:lpstr>
      <vt:lpstr>Wingdings</vt:lpstr>
      <vt:lpstr>Zar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353</cp:revision>
  <cp:lastPrinted>2014-10-18T04:03:53Z</cp:lastPrinted>
  <dcterms:created xsi:type="dcterms:W3CDTF">2007-10-07T13:27:00Z</dcterms:created>
  <dcterms:modified xsi:type="dcterms:W3CDTF">2018-10-27T04:02:17Z</dcterms:modified>
</cp:coreProperties>
</file>