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2"/>
  </p:notesMasterIdLst>
  <p:sldIdLst>
    <p:sldId id="256" r:id="rId2"/>
    <p:sldId id="259" r:id="rId3"/>
    <p:sldId id="303" r:id="rId4"/>
    <p:sldId id="322" r:id="rId5"/>
    <p:sldId id="320" r:id="rId6"/>
    <p:sldId id="321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1" r:id="rId15"/>
    <p:sldId id="332" r:id="rId16"/>
    <p:sldId id="335" r:id="rId17"/>
    <p:sldId id="334" r:id="rId18"/>
    <p:sldId id="333" r:id="rId19"/>
    <p:sldId id="330" r:id="rId20"/>
    <p:sldId id="316" r:id="rId2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Raleway" pitchFamily="2" charset="0"/>
      <p:regular r:id="rId28"/>
      <p:bold r:id="rId29"/>
      <p:italic r:id="rId30"/>
      <p:boldItalic r:id="rId31"/>
    </p:embeddedFont>
    <p:embeddedFont>
      <p:font typeface="Raleway SemiBold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12BB9E-699D-4808-82DD-020D56D9305A}">
  <a:tblStyle styleId="{8C12BB9E-699D-4808-82DD-020D56D930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0CE0C4-E4D4-4A86-A794-A1FBFAD2ACB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74903" autoAdjust="0"/>
  </p:normalViewPr>
  <p:slideViewPr>
    <p:cSldViewPr snapToGrid="0">
      <p:cViewPr varScale="1">
        <p:scale>
          <a:sx n="110" d="100"/>
          <a:sy n="110" d="100"/>
        </p:scale>
        <p:origin x="15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c182a6b69a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c182a6b69a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br>
              <a:rPr lang="en-CA" dirty="0">
                <a:solidFill>
                  <a:srgbClr val="BCBEC4"/>
                </a:solidFill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67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br>
              <a:rPr lang="en-CA" dirty="0">
                <a:solidFill>
                  <a:srgbClr val="BCBEC4"/>
                </a:solidFill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45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br>
              <a:rPr lang="en-CA" dirty="0">
                <a:solidFill>
                  <a:srgbClr val="BCBEC4"/>
                </a:solidFill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96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br>
              <a:rPr lang="en-CA" dirty="0">
                <a:solidFill>
                  <a:srgbClr val="BCBEC4"/>
                </a:solidFill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10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br>
              <a:rPr lang="en-CA" dirty="0">
                <a:solidFill>
                  <a:srgbClr val="BCBEC4"/>
                </a:solidFill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10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br>
              <a:rPr lang="en-CA" dirty="0">
                <a:solidFill>
                  <a:srgbClr val="BCBEC4"/>
                </a:solidFill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24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br>
              <a:rPr lang="en-CA" dirty="0">
                <a:solidFill>
                  <a:srgbClr val="BCBEC4"/>
                </a:solidFill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65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br>
              <a:rPr lang="en-CA" dirty="0">
                <a:solidFill>
                  <a:srgbClr val="BCBEC4"/>
                </a:solidFill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16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br>
              <a:rPr lang="en-CA" dirty="0">
                <a:solidFill>
                  <a:srgbClr val="BCBEC4"/>
                </a:solidFill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48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17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Accuracy=3000.5×#0.5+1×#1​×100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40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br>
              <a:rPr lang="en-CA" dirty="0">
                <a:solidFill>
                  <a:srgbClr val="BCBEC4"/>
                </a:solidFill>
                <a:effectLst/>
              </a:rPr>
            </a:br>
            <a:r>
              <a:rPr lang="en-CA" dirty="0">
                <a:solidFill>
                  <a:srgbClr val="7A7E85"/>
                </a:solidFill>
                <a:effectLst/>
              </a:rPr>
              <a:t># Compute average scores</a:t>
            </a:r>
            <a:br>
              <a:rPr lang="en-CA" dirty="0">
                <a:solidFill>
                  <a:srgbClr val="7A7E85"/>
                </a:solidFill>
                <a:effectLst/>
              </a:rPr>
            </a:b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 err="1">
                <a:solidFill>
                  <a:srgbClr val="6AAB73"/>
                </a:solidFill>
                <a:effectLst/>
              </a:rPr>
              <a:t>Avg_no_graph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>
                <a:solidFill>
                  <a:srgbClr val="BCBEC4"/>
                </a:solidFill>
                <a:effectLst/>
              </a:rPr>
              <a:t>] = (</a:t>
            </a: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'0s_no_graph'</a:t>
            </a:r>
            <a:r>
              <a:rPr lang="en-CA" dirty="0">
                <a:solidFill>
                  <a:srgbClr val="BCBEC4"/>
                </a:solidFill>
                <a:effectLst/>
              </a:rPr>
              <a:t>] * </a:t>
            </a:r>
            <a:r>
              <a:rPr lang="en-CA" dirty="0">
                <a:solidFill>
                  <a:srgbClr val="2AACB8"/>
                </a:solidFill>
                <a:effectLst/>
              </a:rPr>
              <a:t>0 </a:t>
            </a:r>
            <a:r>
              <a:rPr lang="en-CA" dirty="0">
                <a:solidFill>
                  <a:srgbClr val="BCBEC4"/>
                </a:solidFill>
                <a:effectLst/>
              </a:rPr>
              <a:t>+ </a:t>
            </a: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'0.5s_no_graph'</a:t>
            </a:r>
            <a:r>
              <a:rPr lang="en-CA" dirty="0">
                <a:solidFill>
                  <a:srgbClr val="BCBEC4"/>
                </a:solidFill>
                <a:effectLst/>
              </a:rPr>
              <a:t>] * </a:t>
            </a:r>
            <a:r>
              <a:rPr lang="en-CA" dirty="0">
                <a:solidFill>
                  <a:srgbClr val="2AACB8"/>
                </a:solidFill>
                <a:effectLst/>
              </a:rPr>
              <a:t>0.5 </a:t>
            </a:r>
            <a:r>
              <a:rPr lang="en-CA" dirty="0">
                <a:solidFill>
                  <a:srgbClr val="BCBEC4"/>
                </a:solidFill>
                <a:effectLst/>
              </a:rPr>
              <a:t>+ </a:t>
            </a: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'1s_no_graph'</a:t>
            </a:r>
            <a:r>
              <a:rPr lang="en-CA" dirty="0">
                <a:solidFill>
                  <a:srgbClr val="BCBEC4"/>
                </a:solidFill>
                <a:effectLst/>
              </a:rPr>
              <a:t>]) / </a:t>
            </a:r>
            <a:r>
              <a:rPr lang="en-CA" dirty="0">
                <a:solidFill>
                  <a:srgbClr val="2AACB8"/>
                </a:solidFill>
                <a:effectLst/>
              </a:rPr>
              <a:t>300</a:t>
            </a:r>
            <a:br>
              <a:rPr lang="en-CA" dirty="0">
                <a:solidFill>
                  <a:srgbClr val="2AACB8"/>
                </a:solidFill>
                <a:effectLst/>
              </a:rPr>
            </a:b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 err="1">
                <a:solidFill>
                  <a:srgbClr val="6AAB73"/>
                </a:solidFill>
                <a:effectLst/>
              </a:rPr>
              <a:t>Avg_graph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>
                <a:solidFill>
                  <a:srgbClr val="BCBEC4"/>
                </a:solidFill>
                <a:effectLst/>
              </a:rPr>
              <a:t>] = (</a:t>
            </a: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'0s_graph'</a:t>
            </a:r>
            <a:r>
              <a:rPr lang="en-CA" dirty="0">
                <a:solidFill>
                  <a:srgbClr val="BCBEC4"/>
                </a:solidFill>
                <a:effectLst/>
              </a:rPr>
              <a:t>] * </a:t>
            </a:r>
            <a:r>
              <a:rPr lang="en-CA" dirty="0">
                <a:solidFill>
                  <a:srgbClr val="2AACB8"/>
                </a:solidFill>
                <a:effectLst/>
              </a:rPr>
              <a:t>0 </a:t>
            </a:r>
            <a:r>
              <a:rPr lang="en-CA" dirty="0">
                <a:solidFill>
                  <a:srgbClr val="BCBEC4"/>
                </a:solidFill>
                <a:effectLst/>
              </a:rPr>
              <a:t>+ </a:t>
            </a: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'0.5s_graph'</a:t>
            </a:r>
            <a:r>
              <a:rPr lang="en-CA" dirty="0">
                <a:solidFill>
                  <a:srgbClr val="BCBEC4"/>
                </a:solidFill>
                <a:effectLst/>
              </a:rPr>
              <a:t>] * </a:t>
            </a:r>
            <a:r>
              <a:rPr lang="en-CA" dirty="0">
                <a:solidFill>
                  <a:srgbClr val="2AACB8"/>
                </a:solidFill>
                <a:effectLst/>
              </a:rPr>
              <a:t>0.5 </a:t>
            </a:r>
            <a:r>
              <a:rPr lang="en-CA" dirty="0">
                <a:solidFill>
                  <a:srgbClr val="BCBEC4"/>
                </a:solidFill>
                <a:effectLst/>
              </a:rPr>
              <a:t>+ </a:t>
            </a: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'1s_graph'</a:t>
            </a:r>
            <a:r>
              <a:rPr lang="en-CA" dirty="0">
                <a:solidFill>
                  <a:srgbClr val="BCBEC4"/>
                </a:solidFill>
                <a:effectLst/>
              </a:rPr>
              <a:t>]) / </a:t>
            </a:r>
            <a:r>
              <a:rPr lang="en-CA" dirty="0">
                <a:solidFill>
                  <a:srgbClr val="2AACB8"/>
                </a:solidFill>
                <a:effectLst/>
              </a:rPr>
              <a:t>300</a:t>
            </a:r>
            <a:br>
              <a:rPr lang="en-CA" dirty="0">
                <a:solidFill>
                  <a:srgbClr val="2AACB8"/>
                </a:solidFill>
                <a:effectLst/>
              </a:rPr>
            </a:b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 err="1">
                <a:solidFill>
                  <a:srgbClr val="6AAB73"/>
                </a:solidFill>
                <a:effectLst/>
              </a:rPr>
              <a:t>Acc_no_graph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>
                <a:solidFill>
                  <a:srgbClr val="BCBEC4"/>
                </a:solidFill>
                <a:effectLst/>
              </a:rPr>
              <a:t>] = </a:t>
            </a: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 err="1">
                <a:solidFill>
                  <a:srgbClr val="6AAB73"/>
                </a:solidFill>
                <a:effectLst/>
              </a:rPr>
              <a:t>Avg_no_graph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>
                <a:solidFill>
                  <a:srgbClr val="BCBEC4"/>
                </a:solidFill>
                <a:effectLst/>
              </a:rPr>
              <a:t>] * </a:t>
            </a:r>
            <a:r>
              <a:rPr lang="en-CA" dirty="0">
                <a:solidFill>
                  <a:srgbClr val="2AACB8"/>
                </a:solidFill>
                <a:effectLst/>
              </a:rPr>
              <a:t>100</a:t>
            </a:r>
            <a:br>
              <a:rPr lang="en-CA" dirty="0">
                <a:solidFill>
                  <a:srgbClr val="2AACB8"/>
                </a:solidFill>
                <a:effectLst/>
              </a:rPr>
            </a:b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 err="1">
                <a:solidFill>
                  <a:srgbClr val="6AAB73"/>
                </a:solidFill>
                <a:effectLst/>
              </a:rPr>
              <a:t>Acc_graph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>
                <a:solidFill>
                  <a:srgbClr val="BCBEC4"/>
                </a:solidFill>
                <a:effectLst/>
              </a:rPr>
              <a:t>] = </a:t>
            </a: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 err="1">
                <a:solidFill>
                  <a:srgbClr val="6AAB73"/>
                </a:solidFill>
                <a:effectLst/>
              </a:rPr>
              <a:t>Avg_graph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>
                <a:solidFill>
                  <a:srgbClr val="BCBEC4"/>
                </a:solidFill>
                <a:effectLst/>
              </a:rPr>
              <a:t>] * </a:t>
            </a:r>
            <a:r>
              <a:rPr lang="en-CA" dirty="0">
                <a:solidFill>
                  <a:srgbClr val="2AACB8"/>
                </a:solidFill>
                <a:effectLst/>
              </a:rPr>
              <a:t>100</a:t>
            </a:r>
            <a:br>
              <a:rPr lang="en-CA" dirty="0">
                <a:solidFill>
                  <a:srgbClr val="2AACB8"/>
                </a:solidFill>
                <a:effectLst/>
              </a:rPr>
            </a:b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 err="1">
                <a:solidFill>
                  <a:srgbClr val="6AAB73"/>
                </a:solidFill>
                <a:effectLst/>
              </a:rPr>
              <a:t>Accuracy_Improvement</a:t>
            </a:r>
            <a:r>
              <a:rPr lang="en-CA" dirty="0">
                <a:solidFill>
                  <a:srgbClr val="6AAB73"/>
                </a:solidFill>
                <a:effectLst/>
              </a:rPr>
              <a:t> (%)'</a:t>
            </a:r>
            <a:r>
              <a:rPr lang="en-CA" dirty="0">
                <a:solidFill>
                  <a:srgbClr val="BCBEC4"/>
                </a:solidFill>
                <a:effectLst/>
              </a:rPr>
              <a:t>] = </a:t>
            </a: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 err="1">
                <a:solidFill>
                  <a:srgbClr val="6AAB73"/>
                </a:solidFill>
                <a:effectLst/>
              </a:rPr>
              <a:t>Acc_graph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>
                <a:solidFill>
                  <a:srgbClr val="BCBEC4"/>
                </a:solidFill>
                <a:effectLst/>
              </a:rPr>
              <a:t>] - </a:t>
            </a: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 err="1">
                <a:solidFill>
                  <a:srgbClr val="6AAB73"/>
                </a:solidFill>
                <a:effectLst/>
              </a:rPr>
              <a:t>Acc_no_graph</a:t>
            </a:r>
            <a:r>
              <a:rPr lang="en-CA" dirty="0">
                <a:solidFill>
                  <a:srgbClr val="6AAB73"/>
                </a:solidFill>
                <a:effectLst/>
              </a:rPr>
              <a:t>’</a:t>
            </a:r>
            <a:r>
              <a:rPr lang="en-CA" dirty="0">
                <a:solidFill>
                  <a:srgbClr val="BCBEC4"/>
                </a:solidFill>
                <a:effectLst/>
              </a:rPr>
              <a:t>]</a:t>
            </a:r>
            <a:br>
              <a:rPr lang="en-CA" dirty="0">
                <a:solidFill>
                  <a:srgbClr val="BCBEC4"/>
                </a:solidFill>
                <a:effectLst/>
              </a:rPr>
            </a:br>
            <a:endParaRPr lang="en-CA" dirty="0">
              <a:solidFill>
                <a:srgbClr val="BCBEC4"/>
              </a:solidFill>
              <a:effectLst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CA" dirty="0">
                <a:solidFill>
                  <a:srgbClr val="BCBEC4"/>
                </a:solidFill>
                <a:effectLst/>
              </a:rPr>
              <a:t>The longer </a:t>
            </a:r>
            <a:r>
              <a:rPr lang="en-CA" dirty="0" err="1">
                <a:solidFill>
                  <a:srgbClr val="BCBEC4"/>
                </a:solidFill>
                <a:effectLst/>
              </a:rPr>
              <a:t>thr</a:t>
            </a:r>
            <a:r>
              <a:rPr lang="en-CA" dirty="0">
                <a:solidFill>
                  <a:srgbClr val="BCBEC4"/>
                </a:solidFill>
                <a:effectLst/>
              </a:rPr>
              <a:t> interval. The longer it helps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87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75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br>
              <a:rPr lang="en-CA" dirty="0">
                <a:solidFill>
                  <a:srgbClr val="BCBEC4"/>
                </a:solidFill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89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br>
              <a:rPr lang="en-CA" dirty="0">
                <a:solidFill>
                  <a:srgbClr val="BCBEC4"/>
                </a:solidFill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94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br>
              <a:rPr lang="en-CA" dirty="0">
                <a:solidFill>
                  <a:srgbClr val="BCBEC4"/>
                </a:solidFill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31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828275" y="1551000"/>
            <a:ext cx="4602600" cy="12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28275" y="3006825"/>
            <a:ext cx="30138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24164" y="115575"/>
            <a:ext cx="8895672" cy="4912350"/>
            <a:chOff x="124164" y="115575"/>
            <a:chExt cx="8895672" cy="491235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24164" y="115575"/>
              <a:ext cx="8895672" cy="4912350"/>
              <a:chOff x="124164" y="115575"/>
              <a:chExt cx="8895672" cy="491235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124164" y="115575"/>
                <a:ext cx="8895672" cy="4912350"/>
                <a:chOff x="124164" y="115575"/>
                <a:chExt cx="8895672" cy="491235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8508114" y="4604000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 rot="10800000" flipH="1">
                  <a:off x="8508114" y="115575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 flipH="1">
                  <a:off x="124164" y="4604000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 rot="10800000">
                  <a:off x="124164" y="115575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8" name="Google Shape;18;p2"/>
              <p:cNvCxnSpPr/>
              <p:nvPr/>
            </p:nvCxnSpPr>
            <p:spPr>
              <a:xfrm>
                <a:off x="848725" y="115575"/>
                <a:ext cx="74466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848725" y="5027925"/>
                <a:ext cx="74466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 rot="5400000">
                <a:off x="7157425" y="2571750"/>
                <a:ext cx="37248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5400000">
                <a:off x="-1738225" y="2571750"/>
                <a:ext cx="37248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" name="Google Shape;22;p2"/>
            <p:cNvGrpSpPr/>
            <p:nvPr/>
          </p:nvGrpSpPr>
          <p:grpSpPr>
            <a:xfrm>
              <a:off x="8351820" y="299185"/>
              <a:ext cx="444240" cy="415680"/>
              <a:chOff x="3937320" y="651600"/>
              <a:chExt cx="444240" cy="41568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4307760" y="651600"/>
                <a:ext cx="7380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5" extrusionOk="0">
                    <a:moveTo>
                      <a:pt x="205" y="103"/>
                    </a:moveTo>
                    <a:cubicBezTo>
                      <a:pt x="205" y="121"/>
                      <a:pt x="201" y="138"/>
                      <a:pt x="192" y="154"/>
                    </a:cubicBezTo>
                    <a:cubicBezTo>
                      <a:pt x="183" y="169"/>
                      <a:pt x="169" y="182"/>
                      <a:pt x="154" y="191"/>
                    </a:cubicBezTo>
                    <a:cubicBezTo>
                      <a:pt x="138" y="200"/>
                      <a:pt x="121" y="205"/>
                      <a:pt x="103" y="205"/>
                    </a:cubicBezTo>
                    <a:cubicBezTo>
                      <a:pt x="85" y="205"/>
                      <a:pt x="67" y="200"/>
                      <a:pt x="52" y="191"/>
                    </a:cubicBezTo>
                    <a:cubicBezTo>
                      <a:pt x="36" y="182"/>
                      <a:pt x="23" y="169"/>
                      <a:pt x="14" y="154"/>
                    </a:cubicBezTo>
                    <a:cubicBezTo>
                      <a:pt x="5" y="138"/>
                      <a:pt x="0" y="121"/>
                      <a:pt x="0" y="103"/>
                    </a:cubicBezTo>
                    <a:cubicBezTo>
                      <a:pt x="0" y="85"/>
                      <a:pt x="5" y="66"/>
                      <a:pt x="14" y="51"/>
                    </a:cubicBezTo>
                    <a:cubicBezTo>
                      <a:pt x="23" y="35"/>
                      <a:pt x="36" y="23"/>
                      <a:pt x="52" y="14"/>
                    </a:cubicBezTo>
                    <a:cubicBezTo>
                      <a:pt x="67" y="5"/>
                      <a:pt x="85" y="0"/>
                      <a:pt x="103" y="0"/>
                    </a:cubicBezTo>
                    <a:cubicBezTo>
                      <a:pt x="121" y="0"/>
                      <a:pt x="138" y="5"/>
                      <a:pt x="154" y="14"/>
                    </a:cubicBezTo>
                    <a:cubicBezTo>
                      <a:pt x="169" y="23"/>
                      <a:pt x="183" y="35"/>
                      <a:pt x="192" y="51"/>
                    </a:cubicBezTo>
                    <a:cubicBezTo>
                      <a:pt x="201" y="66"/>
                      <a:pt x="205" y="85"/>
                      <a:pt x="205" y="10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25900" rIns="92875" bIns="25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937320" y="694440"/>
                <a:ext cx="316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8" y="43"/>
                    </a:moveTo>
                    <a:cubicBezTo>
                      <a:pt x="88" y="50"/>
                      <a:pt x="85" y="58"/>
                      <a:pt x="82" y="65"/>
                    </a:cubicBezTo>
                    <a:cubicBezTo>
                      <a:pt x="78" y="71"/>
                      <a:pt x="72" y="77"/>
                      <a:pt x="66" y="81"/>
                    </a:cubicBezTo>
                    <a:cubicBezTo>
                      <a:pt x="59" y="84"/>
                      <a:pt x="51" y="87"/>
                      <a:pt x="44" y="87"/>
                    </a:cubicBezTo>
                    <a:cubicBezTo>
                      <a:pt x="36" y="87"/>
                      <a:pt x="28" y="84"/>
                      <a:pt x="22" y="81"/>
                    </a:cubicBezTo>
                    <a:cubicBezTo>
                      <a:pt x="15" y="77"/>
                      <a:pt x="10" y="71"/>
                      <a:pt x="6" y="65"/>
                    </a:cubicBezTo>
                    <a:cubicBezTo>
                      <a:pt x="2" y="58"/>
                      <a:pt x="0" y="50"/>
                      <a:pt x="0" y="43"/>
                    </a:cubicBezTo>
                    <a:cubicBezTo>
                      <a:pt x="0" y="35"/>
                      <a:pt x="2" y="27"/>
                      <a:pt x="6" y="21"/>
                    </a:cubicBezTo>
                    <a:cubicBezTo>
                      <a:pt x="10" y="14"/>
                      <a:pt x="15" y="8"/>
                      <a:pt x="22" y="5"/>
                    </a:cubicBezTo>
                    <a:cubicBezTo>
                      <a:pt x="28" y="1"/>
                      <a:pt x="36" y="0"/>
                      <a:pt x="44" y="0"/>
                    </a:cubicBezTo>
                    <a:cubicBezTo>
                      <a:pt x="51" y="0"/>
                      <a:pt x="59" y="1"/>
                      <a:pt x="66" y="5"/>
                    </a:cubicBezTo>
                    <a:cubicBezTo>
                      <a:pt x="72" y="8"/>
                      <a:pt x="78" y="14"/>
                      <a:pt x="82" y="21"/>
                    </a:cubicBezTo>
                    <a:cubicBezTo>
                      <a:pt x="85" y="27"/>
                      <a:pt x="88" y="35"/>
                      <a:pt x="88" y="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0" rIns="92875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4247880" y="1035960"/>
                <a:ext cx="316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8" y="44"/>
                    </a:moveTo>
                    <a:cubicBezTo>
                      <a:pt x="88" y="51"/>
                      <a:pt x="86" y="59"/>
                      <a:pt x="82" y="66"/>
                    </a:cubicBezTo>
                    <a:cubicBezTo>
                      <a:pt x="78" y="72"/>
                      <a:pt x="73" y="78"/>
                      <a:pt x="66" y="82"/>
                    </a:cubicBezTo>
                    <a:cubicBezTo>
                      <a:pt x="59" y="85"/>
                      <a:pt x="52" y="87"/>
                      <a:pt x="44" y="87"/>
                    </a:cubicBezTo>
                    <a:cubicBezTo>
                      <a:pt x="36" y="87"/>
                      <a:pt x="29" y="85"/>
                      <a:pt x="22" y="82"/>
                    </a:cubicBezTo>
                    <a:cubicBezTo>
                      <a:pt x="15" y="78"/>
                      <a:pt x="10" y="72"/>
                      <a:pt x="6" y="66"/>
                    </a:cubicBezTo>
                    <a:cubicBezTo>
                      <a:pt x="2" y="59"/>
                      <a:pt x="0" y="51"/>
                      <a:pt x="0" y="44"/>
                    </a:cubicBezTo>
                    <a:cubicBezTo>
                      <a:pt x="0" y="36"/>
                      <a:pt x="2" y="28"/>
                      <a:pt x="6" y="22"/>
                    </a:cubicBezTo>
                    <a:cubicBezTo>
                      <a:pt x="10" y="15"/>
                      <a:pt x="15" y="9"/>
                      <a:pt x="22" y="6"/>
                    </a:cubicBezTo>
                    <a:cubicBezTo>
                      <a:pt x="29" y="2"/>
                      <a:pt x="36" y="0"/>
                      <a:pt x="44" y="0"/>
                    </a:cubicBezTo>
                    <a:cubicBezTo>
                      <a:pt x="52" y="0"/>
                      <a:pt x="59" y="2"/>
                      <a:pt x="66" y="6"/>
                    </a:cubicBezTo>
                    <a:cubicBezTo>
                      <a:pt x="73" y="9"/>
                      <a:pt x="78" y="15"/>
                      <a:pt x="82" y="22"/>
                    </a:cubicBezTo>
                    <a:cubicBezTo>
                      <a:pt x="86" y="28"/>
                      <a:pt x="88" y="36"/>
                      <a:pt x="88" y="44"/>
                    </a:cubicBezTo>
                    <a:close/>
                  </a:path>
                </a:pathLst>
              </a:custGeom>
              <a:solidFill>
                <a:srgbClr val="2E62A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7"/>
          <p:cNvGrpSpPr/>
          <p:nvPr/>
        </p:nvGrpSpPr>
        <p:grpSpPr>
          <a:xfrm>
            <a:off x="124164" y="115575"/>
            <a:ext cx="8895672" cy="4912350"/>
            <a:chOff x="124164" y="115575"/>
            <a:chExt cx="8895672" cy="4912350"/>
          </a:xfrm>
        </p:grpSpPr>
        <p:grpSp>
          <p:nvGrpSpPr>
            <p:cNvPr id="87" name="Google Shape;87;p7"/>
            <p:cNvGrpSpPr/>
            <p:nvPr/>
          </p:nvGrpSpPr>
          <p:grpSpPr>
            <a:xfrm rot="5400000">
              <a:off x="8537680" y="2605025"/>
              <a:ext cx="532380" cy="47520"/>
              <a:chOff x="1905480" y="-86760"/>
              <a:chExt cx="532380" cy="47520"/>
            </a:xfrm>
          </p:grpSpPr>
          <p:cxnSp>
            <p:nvCxnSpPr>
              <p:cNvPr id="88" name="Google Shape;88;p7"/>
              <p:cNvCxnSpPr/>
              <p:nvPr/>
            </p:nvCxnSpPr>
            <p:spPr>
              <a:xfrm>
                <a:off x="1905480" y="-86760"/>
                <a:ext cx="353100" cy="0"/>
              </a:xfrm>
              <a:prstGeom prst="straightConnector1">
                <a:avLst/>
              </a:pr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" name="Google Shape;89;p7"/>
              <p:cNvCxnSpPr/>
              <p:nvPr/>
            </p:nvCxnSpPr>
            <p:spPr>
              <a:xfrm>
                <a:off x="2084760" y="-39240"/>
                <a:ext cx="353100" cy="0"/>
              </a:xfrm>
              <a:prstGeom prst="straightConnector1">
                <a:avLst/>
              </a:pr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90" name="Google Shape;90;p7"/>
            <p:cNvGrpSpPr/>
            <p:nvPr/>
          </p:nvGrpSpPr>
          <p:grpSpPr>
            <a:xfrm>
              <a:off x="124164" y="115575"/>
              <a:ext cx="8895672" cy="4912350"/>
              <a:chOff x="124164" y="115575"/>
              <a:chExt cx="8895672" cy="4912350"/>
            </a:xfrm>
          </p:grpSpPr>
          <p:sp>
            <p:nvSpPr>
              <p:cNvPr id="91" name="Google Shape;91;p7"/>
              <p:cNvSpPr/>
              <p:nvPr/>
            </p:nvSpPr>
            <p:spPr>
              <a:xfrm>
                <a:off x="8508114" y="4604000"/>
                <a:ext cx="511722" cy="42392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65" fill="none" extrusionOk="0">
                    <a:moveTo>
                      <a:pt x="682" y="0"/>
                    </a:moveTo>
                    <a:lnTo>
                      <a:pt x="682" y="565"/>
                    </a:lnTo>
                    <a:lnTo>
                      <a:pt x="0" y="565"/>
                    </a:lnTo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7"/>
              <p:cNvSpPr/>
              <p:nvPr/>
            </p:nvSpPr>
            <p:spPr>
              <a:xfrm rot="10800000" flipH="1">
                <a:off x="8508114" y="115575"/>
                <a:ext cx="511722" cy="42392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65" fill="none" extrusionOk="0">
                    <a:moveTo>
                      <a:pt x="682" y="0"/>
                    </a:moveTo>
                    <a:lnTo>
                      <a:pt x="682" y="565"/>
                    </a:lnTo>
                    <a:lnTo>
                      <a:pt x="0" y="565"/>
                    </a:lnTo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7"/>
              <p:cNvSpPr/>
              <p:nvPr/>
            </p:nvSpPr>
            <p:spPr>
              <a:xfrm flipH="1">
                <a:off x="124164" y="4604000"/>
                <a:ext cx="511722" cy="42392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65" fill="none" extrusionOk="0">
                    <a:moveTo>
                      <a:pt x="682" y="0"/>
                    </a:moveTo>
                    <a:lnTo>
                      <a:pt x="682" y="565"/>
                    </a:lnTo>
                    <a:lnTo>
                      <a:pt x="0" y="565"/>
                    </a:lnTo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 rot="10800000">
                <a:off x="124164" y="115575"/>
                <a:ext cx="511722" cy="42392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65" fill="none" extrusionOk="0">
                    <a:moveTo>
                      <a:pt x="682" y="0"/>
                    </a:moveTo>
                    <a:lnTo>
                      <a:pt x="682" y="565"/>
                    </a:lnTo>
                    <a:lnTo>
                      <a:pt x="0" y="565"/>
                    </a:lnTo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" name="Google Shape;95;p7"/>
            <p:cNvGrpSpPr/>
            <p:nvPr/>
          </p:nvGrpSpPr>
          <p:grpSpPr>
            <a:xfrm rot="10800000">
              <a:off x="268995" y="4439510"/>
              <a:ext cx="444240" cy="415680"/>
              <a:chOff x="3937320" y="651600"/>
              <a:chExt cx="444240" cy="415680"/>
            </a:xfrm>
          </p:grpSpPr>
          <p:sp>
            <p:nvSpPr>
              <p:cNvPr id="96" name="Google Shape;96;p7"/>
              <p:cNvSpPr/>
              <p:nvPr/>
            </p:nvSpPr>
            <p:spPr>
              <a:xfrm>
                <a:off x="4307760" y="651600"/>
                <a:ext cx="7380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5" extrusionOk="0">
                    <a:moveTo>
                      <a:pt x="205" y="103"/>
                    </a:moveTo>
                    <a:cubicBezTo>
                      <a:pt x="205" y="121"/>
                      <a:pt x="201" y="138"/>
                      <a:pt x="192" y="154"/>
                    </a:cubicBezTo>
                    <a:cubicBezTo>
                      <a:pt x="183" y="169"/>
                      <a:pt x="169" y="182"/>
                      <a:pt x="154" y="191"/>
                    </a:cubicBezTo>
                    <a:cubicBezTo>
                      <a:pt x="138" y="200"/>
                      <a:pt x="121" y="205"/>
                      <a:pt x="103" y="205"/>
                    </a:cubicBezTo>
                    <a:cubicBezTo>
                      <a:pt x="85" y="205"/>
                      <a:pt x="67" y="200"/>
                      <a:pt x="52" y="191"/>
                    </a:cubicBezTo>
                    <a:cubicBezTo>
                      <a:pt x="36" y="182"/>
                      <a:pt x="23" y="169"/>
                      <a:pt x="14" y="154"/>
                    </a:cubicBezTo>
                    <a:cubicBezTo>
                      <a:pt x="5" y="138"/>
                      <a:pt x="0" y="121"/>
                      <a:pt x="0" y="103"/>
                    </a:cubicBezTo>
                    <a:cubicBezTo>
                      <a:pt x="0" y="85"/>
                      <a:pt x="5" y="66"/>
                      <a:pt x="14" y="51"/>
                    </a:cubicBezTo>
                    <a:cubicBezTo>
                      <a:pt x="23" y="35"/>
                      <a:pt x="36" y="23"/>
                      <a:pt x="52" y="14"/>
                    </a:cubicBezTo>
                    <a:cubicBezTo>
                      <a:pt x="67" y="5"/>
                      <a:pt x="85" y="0"/>
                      <a:pt x="103" y="0"/>
                    </a:cubicBezTo>
                    <a:cubicBezTo>
                      <a:pt x="121" y="0"/>
                      <a:pt x="138" y="5"/>
                      <a:pt x="154" y="14"/>
                    </a:cubicBezTo>
                    <a:cubicBezTo>
                      <a:pt x="169" y="23"/>
                      <a:pt x="183" y="35"/>
                      <a:pt x="192" y="51"/>
                    </a:cubicBezTo>
                    <a:cubicBezTo>
                      <a:pt x="201" y="66"/>
                      <a:pt x="205" y="85"/>
                      <a:pt x="205" y="10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25900" rIns="92875" bIns="25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7"/>
              <p:cNvSpPr/>
              <p:nvPr/>
            </p:nvSpPr>
            <p:spPr>
              <a:xfrm>
                <a:off x="3937320" y="694440"/>
                <a:ext cx="316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8" y="43"/>
                    </a:moveTo>
                    <a:cubicBezTo>
                      <a:pt x="88" y="50"/>
                      <a:pt x="85" y="58"/>
                      <a:pt x="82" y="65"/>
                    </a:cubicBezTo>
                    <a:cubicBezTo>
                      <a:pt x="78" y="71"/>
                      <a:pt x="72" y="77"/>
                      <a:pt x="66" y="81"/>
                    </a:cubicBezTo>
                    <a:cubicBezTo>
                      <a:pt x="59" y="84"/>
                      <a:pt x="51" y="87"/>
                      <a:pt x="44" y="87"/>
                    </a:cubicBezTo>
                    <a:cubicBezTo>
                      <a:pt x="36" y="87"/>
                      <a:pt x="28" y="84"/>
                      <a:pt x="22" y="81"/>
                    </a:cubicBezTo>
                    <a:cubicBezTo>
                      <a:pt x="15" y="77"/>
                      <a:pt x="10" y="71"/>
                      <a:pt x="6" y="65"/>
                    </a:cubicBezTo>
                    <a:cubicBezTo>
                      <a:pt x="2" y="58"/>
                      <a:pt x="0" y="50"/>
                      <a:pt x="0" y="43"/>
                    </a:cubicBezTo>
                    <a:cubicBezTo>
                      <a:pt x="0" y="35"/>
                      <a:pt x="2" y="27"/>
                      <a:pt x="6" y="21"/>
                    </a:cubicBezTo>
                    <a:cubicBezTo>
                      <a:pt x="10" y="14"/>
                      <a:pt x="15" y="8"/>
                      <a:pt x="22" y="5"/>
                    </a:cubicBezTo>
                    <a:cubicBezTo>
                      <a:pt x="28" y="1"/>
                      <a:pt x="36" y="0"/>
                      <a:pt x="44" y="0"/>
                    </a:cubicBezTo>
                    <a:cubicBezTo>
                      <a:pt x="51" y="0"/>
                      <a:pt x="59" y="1"/>
                      <a:pt x="66" y="5"/>
                    </a:cubicBezTo>
                    <a:cubicBezTo>
                      <a:pt x="72" y="8"/>
                      <a:pt x="78" y="14"/>
                      <a:pt x="82" y="21"/>
                    </a:cubicBezTo>
                    <a:cubicBezTo>
                      <a:pt x="85" y="27"/>
                      <a:pt x="88" y="35"/>
                      <a:pt x="88" y="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0" rIns="92875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7"/>
              <p:cNvSpPr/>
              <p:nvPr/>
            </p:nvSpPr>
            <p:spPr>
              <a:xfrm>
                <a:off x="4247880" y="1035960"/>
                <a:ext cx="316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8" y="44"/>
                    </a:moveTo>
                    <a:cubicBezTo>
                      <a:pt x="88" y="51"/>
                      <a:pt x="86" y="59"/>
                      <a:pt x="82" y="66"/>
                    </a:cubicBezTo>
                    <a:cubicBezTo>
                      <a:pt x="78" y="72"/>
                      <a:pt x="73" y="78"/>
                      <a:pt x="66" y="82"/>
                    </a:cubicBezTo>
                    <a:cubicBezTo>
                      <a:pt x="59" y="85"/>
                      <a:pt x="52" y="87"/>
                      <a:pt x="44" y="87"/>
                    </a:cubicBezTo>
                    <a:cubicBezTo>
                      <a:pt x="36" y="87"/>
                      <a:pt x="29" y="85"/>
                      <a:pt x="22" y="82"/>
                    </a:cubicBezTo>
                    <a:cubicBezTo>
                      <a:pt x="15" y="78"/>
                      <a:pt x="10" y="72"/>
                      <a:pt x="6" y="66"/>
                    </a:cubicBezTo>
                    <a:cubicBezTo>
                      <a:pt x="2" y="59"/>
                      <a:pt x="0" y="51"/>
                      <a:pt x="0" y="44"/>
                    </a:cubicBezTo>
                    <a:cubicBezTo>
                      <a:pt x="0" y="36"/>
                      <a:pt x="2" y="28"/>
                      <a:pt x="6" y="22"/>
                    </a:cubicBezTo>
                    <a:cubicBezTo>
                      <a:pt x="10" y="15"/>
                      <a:pt x="15" y="9"/>
                      <a:pt x="22" y="6"/>
                    </a:cubicBezTo>
                    <a:cubicBezTo>
                      <a:pt x="29" y="2"/>
                      <a:pt x="36" y="0"/>
                      <a:pt x="44" y="0"/>
                    </a:cubicBezTo>
                    <a:cubicBezTo>
                      <a:pt x="52" y="0"/>
                      <a:pt x="59" y="2"/>
                      <a:pt x="66" y="6"/>
                    </a:cubicBezTo>
                    <a:cubicBezTo>
                      <a:pt x="73" y="9"/>
                      <a:pt x="78" y="15"/>
                      <a:pt x="82" y="22"/>
                    </a:cubicBezTo>
                    <a:cubicBezTo>
                      <a:pt x="86" y="28"/>
                      <a:pt x="88" y="36"/>
                      <a:pt x="88" y="44"/>
                    </a:cubicBezTo>
                    <a:close/>
                  </a:path>
                </a:pathLst>
              </a:custGeom>
              <a:solidFill>
                <a:srgbClr val="2E62A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" name="Google Shape;99;p7"/>
          <p:cNvSpPr txBox="1">
            <a:spLocks noGrp="1"/>
          </p:cNvSpPr>
          <p:nvPr>
            <p:ph type="subTitle" idx="1"/>
          </p:nvPr>
        </p:nvSpPr>
        <p:spPr>
          <a:xfrm>
            <a:off x="811975" y="2001200"/>
            <a:ext cx="4294800" cy="20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811975" y="101722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22" name="Google Shape;122;p9"/>
          <p:cNvGrpSpPr/>
          <p:nvPr/>
        </p:nvGrpSpPr>
        <p:grpSpPr>
          <a:xfrm rot="10800000" flipH="1">
            <a:off x="124164" y="115575"/>
            <a:ext cx="8895672" cy="4912350"/>
            <a:chOff x="124164" y="115575"/>
            <a:chExt cx="8895672" cy="4912350"/>
          </a:xfrm>
        </p:grpSpPr>
        <p:grpSp>
          <p:nvGrpSpPr>
            <p:cNvPr id="123" name="Google Shape;123;p9"/>
            <p:cNvGrpSpPr/>
            <p:nvPr/>
          </p:nvGrpSpPr>
          <p:grpSpPr>
            <a:xfrm>
              <a:off x="124164" y="115575"/>
              <a:ext cx="8895672" cy="4912350"/>
              <a:chOff x="124164" y="115575"/>
              <a:chExt cx="8895672" cy="4912350"/>
            </a:xfrm>
          </p:grpSpPr>
          <p:grpSp>
            <p:nvGrpSpPr>
              <p:cNvPr id="124" name="Google Shape;124;p9"/>
              <p:cNvGrpSpPr/>
              <p:nvPr/>
            </p:nvGrpSpPr>
            <p:grpSpPr>
              <a:xfrm>
                <a:off x="124164" y="115575"/>
                <a:ext cx="8895672" cy="4912350"/>
                <a:chOff x="124164" y="115575"/>
                <a:chExt cx="8895672" cy="4912350"/>
              </a:xfrm>
            </p:grpSpPr>
            <p:sp>
              <p:nvSpPr>
                <p:cNvPr id="125" name="Google Shape;125;p9"/>
                <p:cNvSpPr/>
                <p:nvPr/>
              </p:nvSpPr>
              <p:spPr>
                <a:xfrm>
                  <a:off x="8508114" y="4604000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" name="Google Shape;126;p9"/>
                <p:cNvSpPr/>
                <p:nvPr/>
              </p:nvSpPr>
              <p:spPr>
                <a:xfrm rot="10800000" flipH="1">
                  <a:off x="8508114" y="115575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Google Shape;127;p9"/>
                <p:cNvSpPr/>
                <p:nvPr/>
              </p:nvSpPr>
              <p:spPr>
                <a:xfrm flipH="1">
                  <a:off x="124164" y="4604000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" name="Google Shape;128;p9"/>
                <p:cNvSpPr/>
                <p:nvPr/>
              </p:nvSpPr>
              <p:spPr>
                <a:xfrm rot="10800000">
                  <a:off x="124164" y="115575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29" name="Google Shape;129;p9"/>
              <p:cNvCxnSpPr/>
              <p:nvPr/>
            </p:nvCxnSpPr>
            <p:spPr>
              <a:xfrm>
                <a:off x="848725" y="115575"/>
                <a:ext cx="74466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0" name="Google Shape;130;p9"/>
              <p:cNvCxnSpPr/>
              <p:nvPr/>
            </p:nvCxnSpPr>
            <p:spPr>
              <a:xfrm>
                <a:off x="848725" y="5027925"/>
                <a:ext cx="74466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1" name="Google Shape;131;p9"/>
              <p:cNvCxnSpPr/>
              <p:nvPr/>
            </p:nvCxnSpPr>
            <p:spPr>
              <a:xfrm rot="5400000">
                <a:off x="7157425" y="2571750"/>
                <a:ext cx="37248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2" name="Google Shape;132;p9"/>
              <p:cNvCxnSpPr/>
              <p:nvPr/>
            </p:nvCxnSpPr>
            <p:spPr>
              <a:xfrm rot="5400000">
                <a:off x="-1738225" y="2571750"/>
                <a:ext cx="37248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33" name="Google Shape;133;p9"/>
            <p:cNvGrpSpPr/>
            <p:nvPr/>
          </p:nvGrpSpPr>
          <p:grpSpPr>
            <a:xfrm>
              <a:off x="8351820" y="299185"/>
              <a:ext cx="444240" cy="415680"/>
              <a:chOff x="3937320" y="651600"/>
              <a:chExt cx="444240" cy="415680"/>
            </a:xfrm>
          </p:grpSpPr>
          <p:sp>
            <p:nvSpPr>
              <p:cNvPr id="134" name="Google Shape;134;p9"/>
              <p:cNvSpPr/>
              <p:nvPr/>
            </p:nvSpPr>
            <p:spPr>
              <a:xfrm>
                <a:off x="4307760" y="651600"/>
                <a:ext cx="7380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5" extrusionOk="0">
                    <a:moveTo>
                      <a:pt x="205" y="103"/>
                    </a:moveTo>
                    <a:cubicBezTo>
                      <a:pt x="205" y="121"/>
                      <a:pt x="201" y="138"/>
                      <a:pt x="192" y="154"/>
                    </a:cubicBezTo>
                    <a:cubicBezTo>
                      <a:pt x="183" y="169"/>
                      <a:pt x="169" y="182"/>
                      <a:pt x="154" y="191"/>
                    </a:cubicBezTo>
                    <a:cubicBezTo>
                      <a:pt x="138" y="200"/>
                      <a:pt x="121" y="205"/>
                      <a:pt x="103" y="205"/>
                    </a:cubicBezTo>
                    <a:cubicBezTo>
                      <a:pt x="85" y="205"/>
                      <a:pt x="67" y="200"/>
                      <a:pt x="52" y="191"/>
                    </a:cubicBezTo>
                    <a:cubicBezTo>
                      <a:pt x="36" y="182"/>
                      <a:pt x="23" y="169"/>
                      <a:pt x="14" y="154"/>
                    </a:cubicBezTo>
                    <a:cubicBezTo>
                      <a:pt x="5" y="138"/>
                      <a:pt x="0" y="121"/>
                      <a:pt x="0" y="103"/>
                    </a:cubicBezTo>
                    <a:cubicBezTo>
                      <a:pt x="0" y="85"/>
                      <a:pt x="5" y="66"/>
                      <a:pt x="14" y="51"/>
                    </a:cubicBezTo>
                    <a:cubicBezTo>
                      <a:pt x="23" y="35"/>
                      <a:pt x="36" y="23"/>
                      <a:pt x="52" y="14"/>
                    </a:cubicBezTo>
                    <a:cubicBezTo>
                      <a:pt x="67" y="5"/>
                      <a:pt x="85" y="0"/>
                      <a:pt x="103" y="0"/>
                    </a:cubicBezTo>
                    <a:cubicBezTo>
                      <a:pt x="121" y="0"/>
                      <a:pt x="138" y="5"/>
                      <a:pt x="154" y="14"/>
                    </a:cubicBezTo>
                    <a:cubicBezTo>
                      <a:pt x="169" y="23"/>
                      <a:pt x="183" y="35"/>
                      <a:pt x="192" y="51"/>
                    </a:cubicBezTo>
                    <a:cubicBezTo>
                      <a:pt x="201" y="66"/>
                      <a:pt x="205" y="85"/>
                      <a:pt x="205" y="10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25900" rIns="92875" bIns="25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3937320" y="694440"/>
                <a:ext cx="316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8" y="43"/>
                    </a:moveTo>
                    <a:cubicBezTo>
                      <a:pt x="88" y="50"/>
                      <a:pt x="85" y="58"/>
                      <a:pt x="82" y="65"/>
                    </a:cubicBezTo>
                    <a:cubicBezTo>
                      <a:pt x="78" y="71"/>
                      <a:pt x="72" y="77"/>
                      <a:pt x="66" y="81"/>
                    </a:cubicBezTo>
                    <a:cubicBezTo>
                      <a:pt x="59" y="84"/>
                      <a:pt x="51" y="87"/>
                      <a:pt x="44" y="87"/>
                    </a:cubicBezTo>
                    <a:cubicBezTo>
                      <a:pt x="36" y="87"/>
                      <a:pt x="28" y="84"/>
                      <a:pt x="22" y="81"/>
                    </a:cubicBezTo>
                    <a:cubicBezTo>
                      <a:pt x="15" y="77"/>
                      <a:pt x="10" y="71"/>
                      <a:pt x="6" y="65"/>
                    </a:cubicBezTo>
                    <a:cubicBezTo>
                      <a:pt x="2" y="58"/>
                      <a:pt x="0" y="50"/>
                      <a:pt x="0" y="43"/>
                    </a:cubicBezTo>
                    <a:cubicBezTo>
                      <a:pt x="0" y="35"/>
                      <a:pt x="2" y="27"/>
                      <a:pt x="6" y="21"/>
                    </a:cubicBezTo>
                    <a:cubicBezTo>
                      <a:pt x="10" y="14"/>
                      <a:pt x="15" y="8"/>
                      <a:pt x="22" y="5"/>
                    </a:cubicBezTo>
                    <a:cubicBezTo>
                      <a:pt x="28" y="1"/>
                      <a:pt x="36" y="0"/>
                      <a:pt x="44" y="0"/>
                    </a:cubicBezTo>
                    <a:cubicBezTo>
                      <a:pt x="51" y="0"/>
                      <a:pt x="59" y="1"/>
                      <a:pt x="66" y="5"/>
                    </a:cubicBezTo>
                    <a:cubicBezTo>
                      <a:pt x="72" y="8"/>
                      <a:pt x="78" y="14"/>
                      <a:pt x="82" y="21"/>
                    </a:cubicBezTo>
                    <a:cubicBezTo>
                      <a:pt x="85" y="27"/>
                      <a:pt x="88" y="35"/>
                      <a:pt x="88" y="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0" rIns="92875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>
                <a:off x="4247880" y="1035960"/>
                <a:ext cx="316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8" y="44"/>
                    </a:moveTo>
                    <a:cubicBezTo>
                      <a:pt x="88" y="51"/>
                      <a:pt x="86" y="59"/>
                      <a:pt x="82" y="66"/>
                    </a:cubicBezTo>
                    <a:cubicBezTo>
                      <a:pt x="78" y="72"/>
                      <a:pt x="73" y="78"/>
                      <a:pt x="66" y="82"/>
                    </a:cubicBezTo>
                    <a:cubicBezTo>
                      <a:pt x="59" y="85"/>
                      <a:pt x="52" y="87"/>
                      <a:pt x="44" y="87"/>
                    </a:cubicBezTo>
                    <a:cubicBezTo>
                      <a:pt x="36" y="87"/>
                      <a:pt x="29" y="85"/>
                      <a:pt x="22" y="82"/>
                    </a:cubicBezTo>
                    <a:cubicBezTo>
                      <a:pt x="15" y="78"/>
                      <a:pt x="10" y="72"/>
                      <a:pt x="6" y="66"/>
                    </a:cubicBezTo>
                    <a:cubicBezTo>
                      <a:pt x="2" y="59"/>
                      <a:pt x="0" y="51"/>
                      <a:pt x="0" y="44"/>
                    </a:cubicBezTo>
                    <a:cubicBezTo>
                      <a:pt x="0" y="36"/>
                      <a:pt x="2" y="28"/>
                      <a:pt x="6" y="22"/>
                    </a:cubicBezTo>
                    <a:cubicBezTo>
                      <a:pt x="10" y="15"/>
                      <a:pt x="15" y="9"/>
                      <a:pt x="22" y="6"/>
                    </a:cubicBezTo>
                    <a:cubicBezTo>
                      <a:pt x="29" y="2"/>
                      <a:pt x="36" y="0"/>
                      <a:pt x="44" y="0"/>
                    </a:cubicBezTo>
                    <a:cubicBezTo>
                      <a:pt x="52" y="0"/>
                      <a:pt x="59" y="2"/>
                      <a:pt x="66" y="6"/>
                    </a:cubicBezTo>
                    <a:cubicBezTo>
                      <a:pt x="73" y="9"/>
                      <a:pt x="78" y="15"/>
                      <a:pt x="82" y="22"/>
                    </a:cubicBezTo>
                    <a:cubicBezTo>
                      <a:pt x="86" y="28"/>
                      <a:pt x="88" y="36"/>
                      <a:pt x="88" y="44"/>
                    </a:cubicBezTo>
                    <a:close/>
                  </a:path>
                </a:pathLst>
              </a:custGeom>
              <a:solidFill>
                <a:srgbClr val="2E62A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"/>
          <p:cNvSpPr txBox="1">
            <a:spLocks noGrp="1"/>
          </p:cNvSpPr>
          <p:nvPr>
            <p:ph type="title"/>
          </p:nvPr>
        </p:nvSpPr>
        <p:spPr>
          <a:xfrm>
            <a:off x="3982675" y="6879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21"/>
          <p:cNvSpPr txBox="1">
            <a:spLocks noGrp="1"/>
          </p:cNvSpPr>
          <p:nvPr>
            <p:ph type="subTitle" idx="1"/>
          </p:nvPr>
        </p:nvSpPr>
        <p:spPr>
          <a:xfrm>
            <a:off x="3982675" y="1639750"/>
            <a:ext cx="4448100" cy="11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21"/>
          <p:cNvSpPr txBox="1"/>
          <p:nvPr/>
        </p:nvSpPr>
        <p:spPr>
          <a:xfrm>
            <a:off x="3982675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04" name="Google Shape;304;p21"/>
          <p:cNvGrpSpPr/>
          <p:nvPr/>
        </p:nvGrpSpPr>
        <p:grpSpPr>
          <a:xfrm rot="10800000">
            <a:off x="124164" y="115575"/>
            <a:ext cx="8895672" cy="4912350"/>
            <a:chOff x="124164" y="115575"/>
            <a:chExt cx="8895672" cy="4912350"/>
          </a:xfrm>
        </p:grpSpPr>
        <p:grpSp>
          <p:nvGrpSpPr>
            <p:cNvPr id="305" name="Google Shape;305;p21"/>
            <p:cNvGrpSpPr/>
            <p:nvPr/>
          </p:nvGrpSpPr>
          <p:grpSpPr>
            <a:xfrm>
              <a:off x="124164" y="115575"/>
              <a:ext cx="8895672" cy="4912350"/>
              <a:chOff x="124164" y="115575"/>
              <a:chExt cx="8895672" cy="4912350"/>
            </a:xfrm>
          </p:grpSpPr>
          <p:grpSp>
            <p:nvGrpSpPr>
              <p:cNvPr id="306" name="Google Shape;306;p21"/>
              <p:cNvGrpSpPr/>
              <p:nvPr/>
            </p:nvGrpSpPr>
            <p:grpSpPr>
              <a:xfrm>
                <a:off x="124164" y="115575"/>
                <a:ext cx="8895672" cy="4912350"/>
                <a:chOff x="124164" y="115575"/>
                <a:chExt cx="8895672" cy="4912350"/>
              </a:xfrm>
            </p:grpSpPr>
            <p:sp>
              <p:nvSpPr>
                <p:cNvPr id="307" name="Google Shape;307;p21"/>
                <p:cNvSpPr/>
                <p:nvPr/>
              </p:nvSpPr>
              <p:spPr>
                <a:xfrm>
                  <a:off x="8508114" y="4604000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" name="Google Shape;308;p21"/>
                <p:cNvSpPr/>
                <p:nvPr/>
              </p:nvSpPr>
              <p:spPr>
                <a:xfrm rot="10800000" flipH="1">
                  <a:off x="8508114" y="115575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" name="Google Shape;309;p21"/>
                <p:cNvSpPr/>
                <p:nvPr/>
              </p:nvSpPr>
              <p:spPr>
                <a:xfrm flipH="1">
                  <a:off x="124164" y="4604000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" name="Google Shape;310;p21"/>
                <p:cNvSpPr/>
                <p:nvPr/>
              </p:nvSpPr>
              <p:spPr>
                <a:xfrm rot="10800000">
                  <a:off x="124164" y="115575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11" name="Google Shape;311;p21"/>
              <p:cNvCxnSpPr/>
              <p:nvPr/>
            </p:nvCxnSpPr>
            <p:spPr>
              <a:xfrm>
                <a:off x="848725" y="115575"/>
                <a:ext cx="74466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2" name="Google Shape;312;p21"/>
              <p:cNvCxnSpPr/>
              <p:nvPr/>
            </p:nvCxnSpPr>
            <p:spPr>
              <a:xfrm>
                <a:off x="848725" y="5027925"/>
                <a:ext cx="74466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3" name="Google Shape;313;p21"/>
              <p:cNvCxnSpPr/>
              <p:nvPr/>
            </p:nvCxnSpPr>
            <p:spPr>
              <a:xfrm rot="5400000">
                <a:off x="7157425" y="2571750"/>
                <a:ext cx="37248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" name="Google Shape;314;p21"/>
              <p:cNvCxnSpPr/>
              <p:nvPr/>
            </p:nvCxnSpPr>
            <p:spPr>
              <a:xfrm rot="5400000">
                <a:off x="-1738225" y="2571750"/>
                <a:ext cx="37248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15" name="Google Shape;315;p21"/>
            <p:cNvGrpSpPr/>
            <p:nvPr/>
          </p:nvGrpSpPr>
          <p:grpSpPr>
            <a:xfrm>
              <a:off x="8351820" y="299185"/>
              <a:ext cx="444240" cy="415680"/>
              <a:chOff x="3937320" y="651600"/>
              <a:chExt cx="444240" cy="415680"/>
            </a:xfrm>
          </p:grpSpPr>
          <p:sp>
            <p:nvSpPr>
              <p:cNvPr id="316" name="Google Shape;316;p21"/>
              <p:cNvSpPr/>
              <p:nvPr/>
            </p:nvSpPr>
            <p:spPr>
              <a:xfrm>
                <a:off x="4307760" y="651600"/>
                <a:ext cx="7380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5" extrusionOk="0">
                    <a:moveTo>
                      <a:pt x="205" y="103"/>
                    </a:moveTo>
                    <a:cubicBezTo>
                      <a:pt x="205" y="121"/>
                      <a:pt x="201" y="138"/>
                      <a:pt x="192" y="154"/>
                    </a:cubicBezTo>
                    <a:cubicBezTo>
                      <a:pt x="183" y="169"/>
                      <a:pt x="169" y="182"/>
                      <a:pt x="154" y="191"/>
                    </a:cubicBezTo>
                    <a:cubicBezTo>
                      <a:pt x="138" y="200"/>
                      <a:pt x="121" y="205"/>
                      <a:pt x="103" y="205"/>
                    </a:cubicBezTo>
                    <a:cubicBezTo>
                      <a:pt x="85" y="205"/>
                      <a:pt x="67" y="200"/>
                      <a:pt x="52" y="191"/>
                    </a:cubicBezTo>
                    <a:cubicBezTo>
                      <a:pt x="36" y="182"/>
                      <a:pt x="23" y="169"/>
                      <a:pt x="14" y="154"/>
                    </a:cubicBezTo>
                    <a:cubicBezTo>
                      <a:pt x="5" y="138"/>
                      <a:pt x="0" y="121"/>
                      <a:pt x="0" y="103"/>
                    </a:cubicBezTo>
                    <a:cubicBezTo>
                      <a:pt x="0" y="85"/>
                      <a:pt x="5" y="66"/>
                      <a:pt x="14" y="51"/>
                    </a:cubicBezTo>
                    <a:cubicBezTo>
                      <a:pt x="23" y="35"/>
                      <a:pt x="36" y="23"/>
                      <a:pt x="52" y="14"/>
                    </a:cubicBezTo>
                    <a:cubicBezTo>
                      <a:pt x="67" y="5"/>
                      <a:pt x="85" y="0"/>
                      <a:pt x="103" y="0"/>
                    </a:cubicBezTo>
                    <a:cubicBezTo>
                      <a:pt x="121" y="0"/>
                      <a:pt x="138" y="5"/>
                      <a:pt x="154" y="14"/>
                    </a:cubicBezTo>
                    <a:cubicBezTo>
                      <a:pt x="169" y="23"/>
                      <a:pt x="183" y="35"/>
                      <a:pt x="192" y="51"/>
                    </a:cubicBezTo>
                    <a:cubicBezTo>
                      <a:pt x="201" y="66"/>
                      <a:pt x="205" y="85"/>
                      <a:pt x="205" y="10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25900" rIns="92875" bIns="25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21"/>
              <p:cNvSpPr/>
              <p:nvPr/>
            </p:nvSpPr>
            <p:spPr>
              <a:xfrm>
                <a:off x="3937320" y="694440"/>
                <a:ext cx="316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8" y="43"/>
                    </a:moveTo>
                    <a:cubicBezTo>
                      <a:pt x="88" y="50"/>
                      <a:pt x="85" y="58"/>
                      <a:pt x="82" y="65"/>
                    </a:cubicBezTo>
                    <a:cubicBezTo>
                      <a:pt x="78" y="71"/>
                      <a:pt x="72" y="77"/>
                      <a:pt x="66" y="81"/>
                    </a:cubicBezTo>
                    <a:cubicBezTo>
                      <a:pt x="59" y="84"/>
                      <a:pt x="51" y="87"/>
                      <a:pt x="44" y="87"/>
                    </a:cubicBezTo>
                    <a:cubicBezTo>
                      <a:pt x="36" y="87"/>
                      <a:pt x="28" y="84"/>
                      <a:pt x="22" y="81"/>
                    </a:cubicBezTo>
                    <a:cubicBezTo>
                      <a:pt x="15" y="77"/>
                      <a:pt x="10" y="71"/>
                      <a:pt x="6" y="65"/>
                    </a:cubicBezTo>
                    <a:cubicBezTo>
                      <a:pt x="2" y="58"/>
                      <a:pt x="0" y="50"/>
                      <a:pt x="0" y="43"/>
                    </a:cubicBezTo>
                    <a:cubicBezTo>
                      <a:pt x="0" y="35"/>
                      <a:pt x="2" y="27"/>
                      <a:pt x="6" y="21"/>
                    </a:cubicBezTo>
                    <a:cubicBezTo>
                      <a:pt x="10" y="14"/>
                      <a:pt x="15" y="8"/>
                      <a:pt x="22" y="5"/>
                    </a:cubicBezTo>
                    <a:cubicBezTo>
                      <a:pt x="28" y="1"/>
                      <a:pt x="36" y="0"/>
                      <a:pt x="44" y="0"/>
                    </a:cubicBezTo>
                    <a:cubicBezTo>
                      <a:pt x="51" y="0"/>
                      <a:pt x="59" y="1"/>
                      <a:pt x="66" y="5"/>
                    </a:cubicBezTo>
                    <a:cubicBezTo>
                      <a:pt x="72" y="8"/>
                      <a:pt x="78" y="14"/>
                      <a:pt x="82" y="21"/>
                    </a:cubicBezTo>
                    <a:cubicBezTo>
                      <a:pt x="85" y="27"/>
                      <a:pt x="88" y="35"/>
                      <a:pt x="88" y="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0" rIns="92875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21"/>
              <p:cNvSpPr/>
              <p:nvPr/>
            </p:nvSpPr>
            <p:spPr>
              <a:xfrm>
                <a:off x="4247880" y="1035960"/>
                <a:ext cx="316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8" y="44"/>
                    </a:moveTo>
                    <a:cubicBezTo>
                      <a:pt x="88" y="51"/>
                      <a:pt x="86" y="59"/>
                      <a:pt x="82" y="66"/>
                    </a:cubicBezTo>
                    <a:cubicBezTo>
                      <a:pt x="78" y="72"/>
                      <a:pt x="73" y="78"/>
                      <a:pt x="66" y="82"/>
                    </a:cubicBezTo>
                    <a:cubicBezTo>
                      <a:pt x="59" y="85"/>
                      <a:pt x="52" y="87"/>
                      <a:pt x="44" y="87"/>
                    </a:cubicBezTo>
                    <a:cubicBezTo>
                      <a:pt x="36" y="87"/>
                      <a:pt x="29" y="85"/>
                      <a:pt x="22" y="82"/>
                    </a:cubicBezTo>
                    <a:cubicBezTo>
                      <a:pt x="15" y="78"/>
                      <a:pt x="10" y="72"/>
                      <a:pt x="6" y="66"/>
                    </a:cubicBezTo>
                    <a:cubicBezTo>
                      <a:pt x="2" y="59"/>
                      <a:pt x="0" y="51"/>
                      <a:pt x="0" y="44"/>
                    </a:cubicBezTo>
                    <a:cubicBezTo>
                      <a:pt x="0" y="36"/>
                      <a:pt x="2" y="28"/>
                      <a:pt x="6" y="22"/>
                    </a:cubicBezTo>
                    <a:cubicBezTo>
                      <a:pt x="10" y="15"/>
                      <a:pt x="15" y="9"/>
                      <a:pt x="22" y="6"/>
                    </a:cubicBezTo>
                    <a:cubicBezTo>
                      <a:pt x="29" y="2"/>
                      <a:pt x="36" y="0"/>
                      <a:pt x="44" y="0"/>
                    </a:cubicBezTo>
                    <a:cubicBezTo>
                      <a:pt x="52" y="0"/>
                      <a:pt x="59" y="2"/>
                      <a:pt x="66" y="6"/>
                    </a:cubicBezTo>
                    <a:cubicBezTo>
                      <a:pt x="73" y="9"/>
                      <a:pt x="78" y="15"/>
                      <a:pt x="82" y="22"/>
                    </a:cubicBezTo>
                    <a:cubicBezTo>
                      <a:pt x="86" y="28"/>
                      <a:pt x="88" y="36"/>
                      <a:pt x="88" y="44"/>
                    </a:cubicBezTo>
                    <a:close/>
                  </a:path>
                </a:pathLst>
              </a:custGeom>
              <a:solidFill>
                <a:srgbClr val="2E62A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2"/>
          <p:cNvGrpSpPr/>
          <p:nvPr/>
        </p:nvGrpSpPr>
        <p:grpSpPr>
          <a:xfrm>
            <a:off x="124164" y="115575"/>
            <a:ext cx="8895672" cy="4912350"/>
            <a:chOff x="124164" y="115575"/>
            <a:chExt cx="8895672" cy="4912350"/>
          </a:xfrm>
        </p:grpSpPr>
        <p:grpSp>
          <p:nvGrpSpPr>
            <p:cNvPr id="321" name="Google Shape;321;p22"/>
            <p:cNvGrpSpPr/>
            <p:nvPr/>
          </p:nvGrpSpPr>
          <p:grpSpPr>
            <a:xfrm>
              <a:off x="124164" y="115575"/>
              <a:ext cx="8895672" cy="4912350"/>
              <a:chOff x="124164" y="115575"/>
              <a:chExt cx="8895672" cy="4912350"/>
            </a:xfrm>
          </p:grpSpPr>
          <p:grpSp>
            <p:nvGrpSpPr>
              <p:cNvPr id="322" name="Google Shape;322;p22"/>
              <p:cNvGrpSpPr/>
              <p:nvPr/>
            </p:nvGrpSpPr>
            <p:grpSpPr>
              <a:xfrm>
                <a:off x="124164" y="115575"/>
                <a:ext cx="8895672" cy="4912350"/>
                <a:chOff x="124164" y="115575"/>
                <a:chExt cx="8895672" cy="4912350"/>
              </a:xfrm>
            </p:grpSpPr>
            <p:sp>
              <p:nvSpPr>
                <p:cNvPr id="323" name="Google Shape;323;p22"/>
                <p:cNvSpPr/>
                <p:nvPr/>
              </p:nvSpPr>
              <p:spPr>
                <a:xfrm>
                  <a:off x="8508114" y="4604000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4" name="Google Shape;324;p22"/>
                <p:cNvSpPr/>
                <p:nvPr/>
              </p:nvSpPr>
              <p:spPr>
                <a:xfrm rot="10800000" flipH="1">
                  <a:off x="8508114" y="115575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" name="Google Shape;325;p22"/>
                <p:cNvSpPr/>
                <p:nvPr/>
              </p:nvSpPr>
              <p:spPr>
                <a:xfrm flipH="1">
                  <a:off x="124164" y="4604000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" name="Google Shape;326;p22"/>
                <p:cNvSpPr/>
                <p:nvPr/>
              </p:nvSpPr>
              <p:spPr>
                <a:xfrm rot="10800000">
                  <a:off x="124164" y="115575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27" name="Google Shape;327;p22"/>
              <p:cNvCxnSpPr/>
              <p:nvPr/>
            </p:nvCxnSpPr>
            <p:spPr>
              <a:xfrm>
                <a:off x="848725" y="115575"/>
                <a:ext cx="74466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28" name="Google Shape;328;p22"/>
              <p:cNvCxnSpPr/>
              <p:nvPr/>
            </p:nvCxnSpPr>
            <p:spPr>
              <a:xfrm>
                <a:off x="848725" y="5027925"/>
                <a:ext cx="74466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29" name="Google Shape;329;p22"/>
              <p:cNvCxnSpPr/>
              <p:nvPr/>
            </p:nvCxnSpPr>
            <p:spPr>
              <a:xfrm rot="5400000">
                <a:off x="7157425" y="2571750"/>
                <a:ext cx="37248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0" name="Google Shape;330;p22"/>
              <p:cNvCxnSpPr/>
              <p:nvPr/>
            </p:nvCxnSpPr>
            <p:spPr>
              <a:xfrm rot="5400000">
                <a:off x="-1738225" y="2571750"/>
                <a:ext cx="37248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31" name="Google Shape;331;p22"/>
            <p:cNvGrpSpPr/>
            <p:nvPr/>
          </p:nvGrpSpPr>
          <p:grpSpPr>
            <a:xfrm>
              <a:off x="8351820" y="299185"/>
              <a:ext cx="444240" cy="415680"/>
              <a:chOff x="3937320" y="651600"/>
              <a:chExt cx="444240" cy="415680"/>
            </a:xfrm>
          </p:grpSpPr>
          <p:sp>
            <p:nvSpPr>
              <p:cNvPr id="332" name="Google Shape;332;p22"/>
              <p:cNvSpPr/>
              <p:nvPr/>
            </p:nvSpPr>
            <p:spPr>
              <a:xfrm>
                <a:off x="4307760" y="651600"/>
                <a:ext cx="7380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5" extrusionOk="0">
                    <a:moveTo>
                      <a:pt x="205" y="103"/>
                    </a:moveTo>
                    <a:cubicBezTo>
                      <a:pt x="205" y="121"/>
                      <a:pt x="201" y="138"/>
                      <a:pt x="192" y="154"/>
                    </a:cubicBezTo>
                    <a:cubicBezTo>
                      <a:pt x="183" y="169"/>
                      <a:pt x="169" y="182"/>
                      <a:pt x="154" y="191"/>
                    </a:cubicBezTo>
                    <a:cubicBezTo>
                      <a:pt x="138" y="200"/>
                      <a:pt x="121" y="205"/>
                      <a:pt x="103" y="205"/>
                    </a:cubicBezTo>
                    <a:cubicBezTo>
                      <a:pt x="85" y="205"/>
                      <a:pt x="67" y="200"/>
                      <a:pt x="52" y="191"/>
                    </a:cubicBezTo>
                    <a:cubicBezTo>
                      <a:pt x="36" y="182"/>
                      <a:pt x="23" y="169"/>
                      <a:pt x="14" y="154"/>
                    </a:cubicBezTo>
                    <a:cubicBezTo>
                      <a:pt x="5" y="138"/>
                      <a:pt x="0" y="121"/>
                      <a:pt x="0" y="103"/>
                    </a:cubicBezTo>
                    <a:cubicBezTo>
                      <a:pt x="0" y="85"/>
                      <a:pt x="5" y="66"/>
                      <a:pt x="14" y="51"/>
                    </a:cubicBezTo>
                    <a:cubicBezTo>
                      <a:pt x="23" y="35"/>
                      <a:pt x="36" y="23"/>
                      <a:pt x="52" y="14"/>
                    </a:cubicBezTo>
                    <a:cubicBezTo>
                      <a:pt x="67" y="5"/>
                      <a:pt x="85" y="0"/>
                      <a:pt x="103" y="0"/>
                    </a:cubicBezTo>
                    <a:cubicBezTo>
                      <a:pt x="121" y="0"/>
                      <a:pt x="138" y="5"/>
                      <a:pt x="154" y="14"/>
                    </a:cubicBezTo>
                    <a:cubicBezTo>
                      <a:pt x="169" y="23"/>
                      <a:pt x="183" y="35"/>
                      <a:pt x="192" y="51"/>
                    </a:cubicBezTo>
                    <a:cubicBezTo>
                      <a:pt x="201" y="66"/>
                      <a:pt x="205" y="85"/>
                      <a:pt x="205" y="10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25900" rIns="92875" bIns="25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22"/>
              <p:cNvSpPr/>
              <p:nvPr/>
            </p:nvSpPr>
            <p:spPr>
              <a:xfrm>
                <a:off x="3937320" y="694440"/>
                <a:ext cx="316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8" y="43"/>
                    </a:moveTo>
                    <a:cubicBezTo>
                      <a:pt x="88" y="50"/>
                      <a:pt x="85" y="58"/>
                      <a:pt x="82" y="65"/>
                    </a:cubicBezTo>
                    <a:cubicBezTo>
                      <a:pt x="78" y="71"/>
                      <a:pt x="72" y="77"/>
                      <a:pt x="66" y="81"/>
                    </a:cubicBezTo>
                    <a:cubicBezTo>
                      <a:pt x="59" y="84"/>
                      <a:pt x="51" y="87"/>
                      <a:pt x="44" y="87"/>
                    </a:cubicBezTo>
                    <a:cubicBezTo>
                      <a:pt x="36" y="87"/>
                      <a:pt x="28" y="84"/>
                      <a:pt x="22" y="81"/>
                    </a:cubicBezTo>
                    <a:cubicBezTo>
                      <a:pt x="15" y="77"/>
                      <a:pt x="10" y="71"/>
                      <a:pt x="6" y="65"/>
                    </a:cubicBezTo>
                    <a:cubicBezTo>
                      <a:pt x="2" y="58"/>
                      <a:pt x="0" y="50"/>
                      <a:pt x="0" y="43"/>
                    </a:cubicBezTo>
                    <a:cubicBezTo>
                      <a:pt x="0" y="35"/>
                      <a:pt x="2" y="27"/>
                      <a:pt x="6" y="21"/>
                    </a:cubicBezTo>
                    <a:cubicBezTo>
                      <a:pt x="10" y="14"/>
                      <a:pt x="15" y="8"/>
                      <a:pt x="22" y="5"/>
                    </a:cubicBezTo>
                    <a:cubicBezTo>
                      <a:pt x="28" y="1"/>
                      <a:pt x="36" y="0"/>
                      <a:pt x="44" y="0"/>
                    </a:cubicBezTo>
                    <a:cubicBezTo>
                      <a:pt x="51" y="0"/>
                      <a:pt x="59" y="1"/>
                      <a:pt x="66" y="5"/>
                    </a:cubicBezTo>
                    <a:cubicBezTo>
                      <a:pt x="72" y="8"/>
                      <a:pt x="78" y="14"/>
                      <a:pt x="82" y="21"/>
                    </a:cubicBezTo>
                    <a:cubicBezTo>
                      <a:pt x="85" y="27"/>
                      <a:pt x="88" y="35"/>
                      <a:pt x="88" y="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0" rIns="92875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22"/>
              <p:cNvSpPr/>
              <p:nvPr/>
            </p:nvSpPr>
            <p:spPr>
              <a:xfrm>
                <a:off x="4247880" y="1035960"/>
                <a:ext cx="316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8" y="44"/>
                    </a:moveTo>
                    <a:cubicBezTo>
                      <a:pt x="88" y="51"/>
                      <a:pt x="86" y="59"/>
                      <a:pt x="82" y="66"/>
                    </a:cubicBezTo>
                    <a:cubicBezTo>
                      <a:pt x="78" y="72"/>
                      <a:pt x="73" y="78"/>
                      <a:pt x="66" y="82"/>
                    </a:cubicBezTo>
                    <a:cubicBezTo>
                      <a:pt x="59" y="85"/>
                      <a:pt x="52" y="87"/>
                      <a:pt x="44" y="87"/>
                    </a:cubicBezTo>
                    <a:cubicBezTo>
                      <a:pt x="36" y="87"/>
                      <a:pt x="29" y="85"/>
                      <a:pt x="22" y="82"/>
                    </a:cubicBezTo>
                    <a:cubicBezTo>
                      <a:pt x="15" y="78"/>
                      <a:pt x="10" y="72"/>
                      <a:pt x="6" y="66"/>
                    </a:cubicBezTo>
                    <a:cubicBezTo>
                      <a:pt x="2" y="59"/>
                      <a:pt x="0" y="51"/>
                      <a:pt x="0" y="44"/>
                    </a:cubicBezTo>
                    <a:cubicBezTo>
                      <a:pt x="0" y="36"/>
                      <a:pt x="2" y="28"/>
                      <a:pt x="6" y="22"/>
                    </a:cubicBezTo>
                    <a:cubicBezTo>
                      <a:pt x="10" y="15"/>
                      <a:pt x="15" y="9"/>
                      <a:pt x="22" y="6"/>
                    </a:cubicBezTo>
                    <a:cubicBezTo>
                      <a:pt x="29" y="2"/>
                      <a:pt x="36" y="0"/>
                      <a:pt x="44" y="0"/>
                    </a:cubicBezTo>
                    <a:cubicBezTo>
                      <a:pt x="52" y="0"/>
                      <a:pt x="59" y="2"/>
                      <a:pt x="66" y="6"/>
                    </a:cubicBezTo>
                    <a:cubicBezTo>
                      <a:pt x="73" y="9"/>
                      <a:pt x="78" y="15"/>
                      <a:pt x="82" y="22"/>
                    </a:cubicBezTo>
                    <a:cubicBezTo>
                      <a:pt x="86" y="28"/>
                      <a:pt x="88" y="36"/>
                      <a:pt x="88" y="44"/>
                    </a:cubicBezTo>
                    <a:close/>
                  </a:path>
                </a:pathLst>
              </a:custGeom>
              <a:solidFill>
                <a:srgbClr val="2E62A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3"/>
          <p:cNvGrpSpPr/>
          <p:nvPr/>
        </p:nvGrpSpPr>
        <p:grpSpPr>
          <a:xfrm rot="10800000">
            <a:off x="124189" y="115575"/>
            <a:ext cx="8895672" cy="4912350"/>
            <a:chOff x="124189" y="115575"/>
            <a:chExt cx="8895672" cy="4912350"/>
          </a:xfrm>
        </p:grpSpPr>
        <p:grpSp>
          <p:nvGrpSpPr>
            <p:cNvPr id="337" name="Google Shape;337;p23"/>
            <p:cNvGrpSpPr/>
            <p:nvPr/>
          </p:nvGrpSpPr>
          <p:grpSpPr>
            <a:xfrm>
              <a:off x="124189" y="115575"/>
              <a:ext cx="8895672" cy="4912350"/>
              <a:chOff x="124164" y="115575"/>
              <a:chExt cx="8895672" cy="4912350"/>
            </a:xfrm>
          </p:grpSpPr>
          <p:sp>
            <p:nvSpPr>
              <p:cNvPr id="338" name="Google Shape;338;p23"/>
              <p:cNvSpPr/>
              <p:nvPr/>
            </p:nvSpPr>
            <p:spPr>
              <a:xfrm>
                <a:off x="8508114" y="4604000"/>
                <a:ext cx="511722" cy="42392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65" fill="none" extrusionOk="0">
                    <a:moveTo>
                      <a:pt x="682" y="0"/>
                    </a:moveTo>
                    <a:lnTo>
                      <a:pt x="682" y="565"/>
                    </a:lnTo>
                    <a:lnTo>
                      <a:pt x="0" y="56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23"/>
              <p:cNvSpPr/>
              <p:nvPr/>
            </p:nvSpPr>
            <p:spPr>
              <a:xfrm rot="10800000" flipH="1">
                <a:off x="8508114" y="115575"/>
                <a:ext cx="511722" cy="42392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65" fill="none" extrusionOk="0">
                    <a:moveTo>
                      <a:pt x="682" y="0"/>
                    </a:moveTo>
                    <a:lnTo>
                      <a:pt x="682" y="565"/>
                    </a:lnTo>
                    <a:lnTo>
                      <a:pt x="0" y="56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23"/>
              <p:cNvSpPr/>
              <p:nvPr/>
            </p:nvSpPr>
            <p:spPr>
              <a:xfrm flipH="1">
                <a:off x="124164" y="4604000"/>
                <a:ext cx="511722" cy="42392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65" fill="none" extrusionOk="0">
                    <a:moveTo>
                      <a:pt x="682" y="0"/>
                    </a:moveTo>
                    <a:lnTo>
                      <a:pt x="682" y="565"/>
                    </a:lnTo>
                    <a:lnTo>
                      <a:pt x="0" y="56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23"/>
              <p:cNvSpPr/>
              <p:nvPr/>
            </p:nvSpPr>
            <p:spPr>
              <a:xfrm rot="10800000">
                <a:off x="124164" y="115575"/>
                <a:ext cx="511722" cy="42392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65" fill="none" extrusionOk="0">
                    <a:moveTo>
                      <a:pt x="682" y="0"/>
                    </a:moveTo>
                    <a:lnTo>
                      <a:pt x="682" y="565"/>
                    </a:lnTo>
                    <a:lnTo>
                      <a:pt x="0" y="56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2" name="Google Shape;342;p23"/>
            <p:cNvGrpSpPr/>
            <p:nvPr/>
          </p:nvGrpSpPr>
          <p:grpSpPr>
            <a:xfrm>
              <a:off x="8351820" y="299185"/>
              <a:ext cx="444240" cy="415680"/>
              <a:chOff x="3937320" y="651600"/>
              <a:chExt cx="444240" cy="415680"/>
            </a:xfrm>
          </p:grpSpPr>
          <p:sp>
            <p:nvSpPr>
              <p:cNvPr id="343" name="Google Shape;343;p23"/>
              <p:cNvSpPr/>
              <p:nvPr/>
            </p:nvSpPr>
            <p:spPr>
              <a:xfrm>
                <a:off x="4307760" y="651600"/>
                <a:ext cx="7380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5" extrusionOk="0">
                    <a:moveTo>
                      <a:pt x="205" y="103"/>
                    </a:moveTo>
                    <a:cubicBezTo>
                      <a:pt x="205" y="121"/>
                      <a:pt x="201" y="138"/>
                      <a:pt x="192" y="154"/>
                    </a:cubicBezTo>
                    <a:cubicBezTo>
                      <a:pt x="183" y="169"/>
                      <a:pt x="169" y="182"/>
                      <a:pt x="154" y="191"/>
                    </a:cubicBezTo>
                    <a:cubicBezTo>
                      <a:pt x="138" y="200"/>
                      <a:pt x="121" y="205"/>
                      <a:pt x="103" y="205"/>
                    </a:cubicBezTo>
                    <a:cubicBezTo>
                      <a:pt x="85" y="205"/>
                      <a:pt x="67" y="200"/>
                      <a:pt x="52" y="191"/>
                    </a:cubicBezTo>
                    <a:cubicBezTo>
                      <a:pt x="36" y="182"/>
                      <a:pt x="23" y="169"/>
                      <a:pt x="14" y="154"/>
                    </a:cubicBezTo>
                    <a:cubicBezTo>
                      <a:pt x="5" y="138"/>
                      <a:pt x="0" y="121"/>
                      <a:pt x="0" y="103"/>
                    </a:cubicBezTo>
                    <a:cubicBezTo>
                      <a:pt x="0" y="85"/>
                      <a:pt x="5" y="66"/>
                      <a:pt x="14" y="51"/>
                    </a:cubicBezTo>
                    <a:cubicBezTo>
                      <a:pt x="23" y="35"/>
                      <a:pt x="36" y="23"/>
                      <a:pt x="52" y="14"/>
                    </a:cubicBezTo>
                    <a:cubicBezTo>
                      <a:pt x="67" y="5"/>
                      <a:pt x="85" y="0"/>
                      <a:pt x="103" y="0"/>
                    </a:cubicBezTo>
                    <a:cubicBezTo>
                      <a:pt x="121" y="0"/>
                      <a:pt x="138" y="5"/>
                      <a:pt x="154" y="14"/>
                    </a:cubicBezTo>
                    <a:cubicBezTo>
                      <a:pt x="169" y="23"/>
                      <a:pt x="183" y="35"/>
                      <a:pt x="192" y="51"/>
                    </a:cubicBezTo>
                    <a:cubicBezTo>
                      <a:pt x="201" y="66"/>
                      <a:pt x="205" y="85"/>
                      <a:pt x="205" y="10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25900" rIns="92875" bIns="25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23"/>
              <p:cNvSpPr/>
              <p:nvPr/>
            </p:nvSpPr>
            <p:spPr>
              <a:xfrm>
                <a:off x="3937320" y="694440"/>
                <a:ext cx="316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8" y="43"/>
                    </a:moveTo>
                    <a:cubicBezTo>
                      <a:pt x="88" y="50"/>
                      <a:pt x="85" y="58"/>
                      <a:pt x="82" y="65"/>
                    </a:cubicBezTo>
                    <a:cubicBezTo>
                      <a:pt x="78" y="71"/>
                      <a:pt x="72" y="77"/>
                      <a:pt x="66" y="81"/>
                    </a:cubicBezTo>
                    <a:cubicBezTo>
                      <a:pt x="59" y="84"/>
                      <a:pt x="51" y="87"/>
                      <a:pt x="44" y="87"/>
                    </a:cubicBezTo>
                    <a:cubicBezTo>
                      <a:pt x="36" y="87"/>
                      <a:pt x="28" y="84"/>
                      <a:pt x="22" y="81"/>
                    </a:cubicBezTo>
                    <a:cubicBezTo>
                      <a:pt x="15" y="77"/>
                      <a:pt x="10" y="71"/>
                      <a:pt x="6" y="65"/>
                    </a:cubicBezTo>
                    <a:cubicBezTo>
                      <a:pt x="2" y="58"/>
                      <a:pt x="0" y="50"/>
                      <a:pt x="0" y="43"/>
                    </a:cubicBezTo>
                    <a:cubicBezTo>
                      <a:pt x="0" y="35"/>
                      <a:pt x="2" y="27"/>
                      <a:pt x="6" y="21"/>
                    </a:cubicBezTo>
                    <a:cubicBezTo>
                      <a:pt x="10" y="14"/>
                      <a:pt x="15" y="8"/>
                      <a:pt x="22" y="5"/>
                    </a:cubicBezTo>
                    <a:cubicBezTo>
                      <a:pt x="28" y="1"/>
                      <a:pt x="36" y="0"/>
                      <a:pt x="44" y="0"/>
                    </a:cubicBezTo>
                    <a:cubicBezTo>
                      <a:pt x="51" y="0"/>
                      <a:pt x="59" y="1"/>
                      <a:pt x="66" y="5"/>
                    </a:cubicBezTo>
                    <a:cubicBezTo>
                      <a:pt x="72" y="8"/>
                      <a:pt x="78" y="14"/>
                      <a:pt x="82" y="21"/>
                    </a:cubicBezTo>
                    <a:cubicBezTo>
                      <a:pt x="85" y="27"/>
                      <a:pt x="88" y="35"/>
                      <a:pt x="88" y="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0" rIns="92875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23"/>
              <p:cNvSpPr/>
              <p:nvPr/>
            </p:nvSpPr>
            <p:spPr>
              <a:xfrm>
                <a:off x="4247880" y="1035960"/>
                <a:ext cx="316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8" y="44"/>
                    </a:moveTo>
                    <a:cubicBezTo>
                      <a:pt x="88" y="51"/>
                      <a:pt x="86" y="59"/>
                      <a:pt x="82" y="66"/>
                    </a:cubicBezTo>
                    <a:cubicBezTo>
                      <a:pt x="78" y="72"/>
                      <a:pt x="73" y="78"/>
                      <a:pt x="66" y="82"/>
                    </a:cubicBezTo>
                    <a:cubicBezTo>
                      <a:pt x="59" y="85"/>
                      <a:pt x="52" y="87"/>
                      <a:pt x="44" y="87"/>
                    </a:cubicBezTo>
                    <a:cubicBezTo>
                      <a:pt x="36" y="87"/>
                      <a:pt x="29" y="85"/>
                      <a:pt x="22" y="82"/>
                    </a:cubicBezTo>
                    <a:cubicBezTo>
                      <a:pt x="15" y="78"/>
                      <a:pt x="10" y="72"/>
                      <a:pt x="6" y="66"/>
                    </a:cubicBezTo>
                    <a:cubicBezTo>
                      <a:pt x="2" y="59"/>
                      <a:pt x="0" y="51"/>
                      <a:pt x="0" y="44"/>
                    </a:cubicBezTo>
                    <a:cubicBezTo>
                      <a:pt x="0" y="36"/>
                      <a:pt x="2" y="28"/>
                      <a:pt x="6" y="22"/>
                    </a:cubicBezTo>
                    <a:cubicBezTo>
                      <a:pt x="10" y="15"/>
                      <a:pt x="15" y="9"/>
                      <a:pt x="22" y="6"/>
                    </a:cubicBezTo>
                    <a:cubicBezTo>
                      <a:pt x="29" y="2"/>
                      <a:pt x="36" y="0"/>
                      <a:pt x="44" y="0"/>
                    </a:cubicBezTo>
                    <a:cubicBezTo>
                      <a:pt x="52" y="0"/>
                      <a:pt x="59" y="2"/>
                      <a:pt x="66" y="6"/>
                    </a:cubicBezTo>
                    <a:cubicBezTo>
                      <a:pt x="73" y="9"/>
                      <a:pt x="78" y="15"/>
                      <a:pt x="82" y="22"/>
                    </a:cubicBezTo>
                    <a:cubicBezTo>
                      <a:pt x="86" y="28"/>
                      <a:pt x="88" y="36"/>
                      <a:pt x="88" y="44"/>
                    </a:cubicBezTo>
                    <a:close/>
                  </a:path>
                </a:pathLst>
              </a:custGeom>
              <a:solidFill>
                <a:srgbClr val="2E62A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6" r:id="rId4"/>
    <p:sldLayoutId id="2147483658" r:id="rId5"/>
    <p:sldLayoutId id="2147483667" r:id="rId6"/>
    <p:sldLayoutId id="2147483668" r:id="rId7"/>
    <p:sldLayoutId id="214748366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sezaz@brocku.ca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://www.linkedin.com/in/s-alireza-ezaz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"/>
          <p:cNvSpPr txBox="1">
            <a:spLocks noGrp="1"/>
          </p:cNvSpPr>
          <p:nvPr>
            <p:ph type="ctrTitle"/>
          </p:nvPr>
        </p:nvSpPr>
        <p:spPr>
          <a:xfrm>
            <a:off x="3828274" y="1551000"/>
            <a:ext cx="4962109" cy="12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/>
              <a:t>TAAF: A Trace Abstraction and Analysis Framework Synergizing Knowledge Graphs and LLMs</a:t>
            </a:r>
            <a:endParaRPr sz="2400" b="0" dirty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62" name="Google Shape;362;p28"/>
          <p:cNvSpPr txBox="1">
            <a:spLocks noGrp="1"/>
          </p:cNvSpPr>
          <p:nvPr>
            <p:ph type="subTitle" idx="1"/>
          </p:nvPr>
        </p:nvSpPr>
        <p:spPr>
          <a:xfrm>
            <a:off x="3828275" y="3006825"/>
            <a:ext cx="3013800" cy="900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Alireza Ezaz</a:t>
            </a:r>
            <a:endParaRPr lang="en" dirty="0"/>
          </a:p>
        </p:txBody>
      </p:sp>
      <p:grpSp>
        <p:nvGrpSpPr>
          <p:cNvPr id="363" name="Google Shape;363;p28"/>
          <p:cNvGrpSpPr/>
          <p:nvPr/>
        </p:nvGrpSpPr>
        <p:grpSpPr>
          <a:xfrm>
            <a:off x="642350" y="1344150"/>
            <a:ext cx="2621040" cy="2455200"/>
            <a:chOff x="1864800" y="-86760"/>
            <a:chExt cx="2621040" cy="2455200"/>
          </a:xfrm>
        </p:grpSpPr>
        <p:sp>
          <p:nvSpPr>
            <p:cNvPr id="364" name="Google Shape;364;p28"/>
            <p:cNvSpPr/>
            <p:nvPr/>
          </p:nvSpPr>
          <p:spPr>
            <a:xfrm>
              <a:off x="2017440" y="124200"/>
              <a:ext cx="1920240" cy="975960"/>
            </a:xfrm>
            <a:custGeom>
              <a:avLst/>
              <a:gdLst/>
              <a:ahLst/>
              <a:cxnLst/>
              <a:rect l="l" t="t" r="r" b="b"/>
              <a:pathLst>
                <a:path w="5334" h="2711" extrusionOk="0">
                  <a:moveTo>
                    <a:pt x="4704" y="1422"/>
                  </a:moveTo>
                  <a:lnTo>
                    <a:pt x="4704" y="1422"/>
                  </a:lnTo>
                  <a:cubicBezTo>
                    <a:pt x="4703" y="1422"/>
                    <a:pt x="4703" y="1422"/>
                    <a:pt x="4703" y="1422"/>
                  </a:cubicBezTo>
                  <a:cubicBezTo>
                    <a:pt x="4593" y="1422"/>
                    <a:pt x="4485" y="1451"/>
                    <a:pt x="4389" y="1506"/>
                  </a:cubicBezTo>
                  <a:cubicBezTo>
                    <a:pt x="4366" y="1519"/>
                    <a:pt x="4345" y="1534"/>
                    <a:pt x="4324" y="1550"/>
                  </a:cubicBezTo>
                  <a:lnTo>
                    <a:pt x="4324" y="1550"/>
                  </a:lnTo>
                  <a:cubicBezTo>
                    <a:pt x="4333" y="1503"/>
                    <a:pt x="4337" y="1455"/>
                    <a:pt x="4337" y="1408"/>
                  </a:cubicBezTo>
                  <a:cubicBezTo>
                    <a:pt x="4337" y="1276"/>
                    <a:pt x="4302" y="1148"/>
                    <a:pt x="4237" y="1034"/>
                  </a:cubicBezTo>
                  <a:cubicBezTo>
                    <a:pt x="4171" y="920"/>
                    <a:pt x="4077" y="826"/>
                    <a:pt x="3964" y="761"/>
                  </a:cubicBezTo>
                  <a:cubicBezTo>
                    <a:pt x="3850" y="695"/>
                    <a:pt x="3721" y="661"/>
                    <a:pt x="3590" y="661"/>
                  </a:cubicBezTo>
                  <a:cubicBezTo>
                    <a:pt x="3462" y="661"/>
                    <a:pt x="3335" y="694"/>
                    <a:pt x="3223" y="757"/>
                  </a:cubicBezTo>
                  <a:lnTo>
                    <a:pt x="3223" y="757"/>
                  </a:lnTo>
                  <a:cubicBezTo>
                    <a:pt x="3199" y="678"/>
                    <a:pt x="3166" y="603"/>
                    <a:pt x="3125" y="531"/>
                  </a:cubicBezTo>
                  <a:cubicBezTo>
                    <a:pt x="3032" y="370"/>
                    <a:pt x="2898" y="236"/>
                    <a:pt x="2737" y="143"/>
                  </a:cubicBezTo>
                  <a:cubicBezTo>
                    <a:pt x="2575" y="49"/>
                    <a:pt x="2391" y="0"/>
                    <a:pt x="2205" y="0"/>
                  </a:cubicBezTo>
                  <a:cubicBezTo>
                    <a:pt x="2018" y="0"/>
                    <a:pt x="1835" y="49"/>
                    <a:pt x="1674" y="143"/>
                  </a:cubicBezTo>
                  <a:cubicBezTo>
                    <a:pt x="1512" y="236"/>
                    <a:pt x="1379" y="369"/>
                    <a:pt x="1286" y="531"/>
                  </a:cubicBezTo>
                  <a:cubicBezTo>
                    <a:pt x="1192" y="692"/>
                    <a:pt x="1143" y="876"/>
                    <a:pt x="1143" y="1063"/>
                  </a:cubicBezTo>
                  <a:cubicBezTo>
                    <a:pt x="1143" y="1163"/>
                    <a:pt x="1157" y="1263"/>
                    <a:pt x="1185" y="1359"/>
                  </a:cubicBezTo>
                  <a:lnTo>
                    <a:pt x="1185" y="1359"/>
                  </a:lnTo>
                  <a:cubicBezTo>
                    <a:pt x="1165" y="1344"/>
                    <a:pt x="1143" y="1330"/>
                    <a:pt x="1121" y="1317"/>
                  </a:cubicBezTo>
                  <a:cubicBezTo>
                    <a:pt x="1008" y="1252"/>
                    <a:pt x="879" y="1217"/>
                    <a:pt x="748" y="1217"/>
                  </a:cubicBezTo>
                  <a:cubicBezTo>
                    <a:pt x="616" y="1217"/>
                    <a:pt x="488" y="1251"/>
                    <a:pt x="374" y="1317"/>
                  </a:cubicBezTo>
                  <a:cubicBezTo>
                    <a:pt x="260" y="1382"/>
                    <a:pt x="166" y="1477"/>
                    <a:pt x="101" y="1591"/>
                  </a:cubicBezTo>
                  <a:cubicBezTo>
                    <a:pt x="35" y="1704"/>
                    <a:pt x="0" y="1833"/>
                    <a:pt x="0" y="1964"/>
                  </a:cubicBezTo>
                  <a:cubicBezTo>
                    <a:pt x="0" y="2095"/>
                    <a:pt x="35" y="2224"/>
                    <a:pt x="101" y="2338"/>
                  </a:cubicBezTo>
                  <a:cubicBezTo>
                    <a:pt x="166" y="2451"/>
                    <a:pt x="260" y="2545"/>
                    <a:pt x="374" y="2611"/>
                  </a:cubicBezTo>
                  <a:cubicBezTo>
                    <a:pt x="488" y="2676"/>
                    <a:pt x="616" y="2711"/>
                    <a:pt x="748" y="2711"/>
                  </a:cubicBezTo>
                  <a:lnTo>
                    <a:pt x="748" y="2711"/>
                  </a:lnTo>
                  <a:lnTo>
                    <a:pt x="4704" y="2683"/>
                  </a:lnTo>
                  <a:lnTo>
                    <a:pt x="4704" y="2683"/>
                  </a:lnTo>
                  <a:cubicBezTo>
                    <a:pt x="4814" y="2683"/>
                    <a:pt x="4923" y="2653"/>
                    <a:pt x="5019" y="2598"/>
                  </a:cubicBezTo>
                  <a:cubicBezTo>
                    <a:pt x="5114" y="2542"/>
                    <a:pt x="5194" y="2464"/>
                    <a:pt x="5249" y="2368"/>
                  </a:cubicBezTo>
                  <a:cubicBezTo>
                    <a:pt x="5304" y="2272"/>
                    <a:pt x="5334" y="2163"/>
                    <a:pt x="5334" y="2053"/>
                  </a:cubicBezTo>
                  <a:cubicBezTo>
                    <a:pt x="5334" y="1942"/>
                    <a:pt x="5304" y="1834"/>
                    <a:pt x="5249" y="1738"/>
                  </a:cubicBezTo>
                  <a:cubicBezTo>
                    <a:pt x="5194" y="1642"/>
                    <a:pt x="5114" y="1562"/>
                    <a:pt x="5019" y="1507"/>
                  </a:cubicBezTo>
                  <a:cubicBezTo>
                    <a:pt x="4923" y="1451"/>
                    <a:pt x="4814" y="1423"/>
                    <a:pt x="4704" y="1423"/>
                  </a:cubicBezTo>
                  <a:lnTo>
                    <a:pt x="4704" y="14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3167280" y="69840"/>
              <a:ext cx="410760" cy="208080"/>
            </a:xfrm>
            <a:custGeom>
              <a:avLst/>
              <a:gdLst/>
              <a:ahLst/>
              <a:cxnLst/>
              <a:rect l="l" t="t" r="r" b="b"/>
              <a:pathLst>
                <a:path w="1141" h="578" extrusionOk="0">
                  <a:moveTo>
                    <a:pt x="1010" y="301"/>
                  </a:moveTo>
                  <a:lnTo>
                    <a:pt x="1010" y="301"/>
                  </a:lnTo>
                  <a:lnTo>
                    <a:pt x="1010" y="301"/>
                  </a:lnTo>
                  <a:cubicBezTo>
                    <a:pt x="987" y="301"/>
                    <a:pt x="963" y="308"/>
                    <a:pt x="943" y="319"/>
                  </a:cubicBezTo>
                  <a:cubicBezTo>
                    <a:pt x="938" y="322"/>
                    <a:pt x="933" y="325"/>
                    <a:pt x="929" y="329"/>
                  </a:cubicBezTo>
                  <a:lnTo>
                    <a:pt x="929" y="329"/>
                  </a:lnTo>
                  <a:cubicBezTo>
                    <a:pt x="931" y="319"/>
                    <a:pt x="932" y="308"/>
                    <a:pt x="932" y="298"/>
                  </a:cubicBezTo>
                  <a:cubicBezTo>
                    <a:pt x="932" y="270"/>
                    <a:pt x="924" y="242"/>
                    <a:pt x="910" y="218"/>
                  </a:cubicBezTo>
                  <a:cubicBezTo>
                    <a:pt x="896" y="194"/>
                    <a:pt x="875" y="173"/>
                    <a:pt x="851" y="159"/>
                  </a:cubicBezTo>
                  <a:cubicBezTo>
                    <a:pt x="826" y="145"/>
                    <a:pt x="799" y="138"/>
                    <a:pt x="771" y="138"/>
                  </a:cubicBezTo>
                  <a:cubicBezTo>
                    <a:pt x="743" y="138"/>
                    <a:pt x="716" y="145"/>
                    <a:pt x="692" y="158"/>
                  </a:cubicBezTo>
                  <a:lnTo>
                    <a:pt x="692" y="158"/>
                  </a:lnTo>
                  <a:cubicBezTo>
                    <a:pt x="687" y="143"/>
                    <a:pt x="680" y="128"/>
                    <a:pt x="672" y="114"/>
                  </a:cubicBezTo>
                  <a:cubicBezTo>
                    <a:pt x="651" y="79"/>
                    <a:pt x="624" y="50"/>
                    <a:pt x="589" y="30"/>
                  </a:cubicBezTo>
                  <a:cubicBezTo>
                    <a:pt x="554" y="10"/>
                    <a:pt x="515" y="0"/>
                    <a:pt x="475" y="0"/>
                  </a:cubicBezTo>
                  <a:cubicBezTo>
                    <a:pt x="435" y="0"/>
                    <a:pt x="395" y="10"/>
                    <a:pt x="361" y="30"/>
                  </a:cubicBezTo>
                  <a:cubicBezTo>
                    <a:pt x="326" y="50"/>
                    <a:pt x="297" y="79"/>
                    <a:pt x="277" y="114"/>
                  </a:cubicBezTo>
                  <a:cubicBezTo>
                    <a:pt x="257" y="148"/>
                    <a:pt x="247" y="188"/>
                    <a:pt x="247" y="228"/>
                  </a:cubicBezTo>
                  <a:cubicBezTo>
                    <a:pt x="247" y="248"/>
                    <a:pt x="249" y="268"/>
                    <a:pt x="255" y="288"/>
                  </a:cubicBezTo>
                  <a:lnTo>
                    <a:pt x="255" y="288"/>
                  </a:lnTo>
                  <a:cubicBezTo>
                    <a:pt x="250" y="285"/>
                    <a:pt x="246" y="282"/>
                    <a:pt x="241" y="279"/>
                  </a:cubicBezTo>
                  <a:cubicBezTo>
                    <a:pt x="216" y="265"/>
                    <a:pt x="189" y="257"/>
                    <a:pt x="161" y="257"/>
                  </a:cubicBezTo>
                  <a:cubicBezTo>
                    <a:pt x="132" y="257"/>
                    <a:pt x="104" y="265"/>
                    <a:pt x="80" y="279"/>
                  </a:cubicBezTo>
                  <a:cubicBezTo>
                    <a:pt x="55" y="293"/>
                    <a:pt x="35" y="313"/>
                    <a:pt x="21" y="338"/>
                  </a:cubicBezTo>
                  <a:cubicBezTo>
                    <a:pt x="6" y="362"/>
                    <a:pt x="0" y="390"/>
                    <a:pt x="0" y="418"/>
                  </a:cubicBezTo>
                  <a:cubicBezTo>
                    <a:pt x="0" y="446"/>
                    <a:pt x="6" y="474"/>
                    <a:pt x="21" y="498"/>
                  </a:cubicBezTo>
                  <a:cubicBezTo>
                    <a:pt x="35" y="522"/>
                    <a:pt x="55" y="543"/>
                    <a:pt x="80" y="557"/>
                  </a:cubicBezTo>
                  <a:cubicBezTo>
                    <a:pt x="104" y="571"/>
                    <a:pt x="132" y="578"/>
                    <a:pt x="161" y="578"/>
                  </a:cubicBezTo>
                  <a:lnTo>
                    <a:pt x="161" y="578"/>
                  </a:lnTo>
                  <a:lnTo>
                    <a:pt x="1010" y="572"/>
                  </a:lnTo>
                  <a:lnTo>
                    <a:pt x="1010" y="572"/>
                  </a:lnTo>
                  <a:cubicBezTo>
                    <a:pt x="1033" y="571"/>
                    <a:pt x="1054" y="565"/>
                    <a:pt x="1073" y="554"/>
                  </a:cubicBezTo>
                  <a:cubicBezTo>
                    <a:pt x="1094" y="542"/>
                    <a:pt x="1111" y="525"/>
                    <a:pt x="1123" y="504"/>
                  </a:cubicBezTo>
                  <a:cubicBezTo>
                    <a:pt x="1135" y="483"/>
                    <a:pt x="1141" y="459"/>
                    <a:pt x="1141" y="436"/>
                  </a:cubicBezTo>
                  <a:cubicBezTo>
                    <a:pt x="1141" y="412"/>
                    <a:pt x="1135" y="389"/>
                    <a:pt x="1123" y="369"/>
                  </a:cubicBezTo>
                  <a:cubicBezTo>
                    <a:pt x="1111" y="348"/>
                    <a:pt x="1094" y="331"/>
                    <a:pt x="1073" y="319"/>
                  </a:cubicBezTo>
                  <a:cubicBezTo>
                    <a:pt x="1054" y="308"/>
                    <a:pt x="1033" y="302"/>
                    <a:pt x="1010" y="3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1970280" y="91080"/>
              <a:ext cx="1919880" cy="977760"/>
            </a:xfrm>
            <a:custGeom>
              <a:avLst/>
              <a:gdLst/>
              <a:ahLst/>
              <a:cxnLst/>
              <a:rect l="l" t="t" r="r" b="b"/>
              <a:pathLst>
                <a:path w="5333" h="2716" extrusionOk="0">
                  <a:moveTo>
                    <a:pt x="4703" y="1426"/>
                  </a:moveTo>
                  <a:lnTo>
                    <a:pt x="4703" y="1426"/>
                  </a:lnTo>
                  <a:cubicBezTo>
                    <a:pt x="4702" y="1426"/>
                    <a:pt x="4702" y="1426"/>
                    <a:pt x="4702" y="1426"/>
                  </a:cubicBezTo>
                  <a:cubicBezTo>
                    <a:pt x="4592" y="1426"/>
                    <a:pt x="4484" y="1455"/>
                    <a:pt x="4388" y="1510"/>
                  </a:cubicBezTo>
                  <a:cubicBezTo>
                    <a:pt x="4366" y="1523"/>
                    <a:pt x="4344" y="1538"/>
                    <a:pt x="4323" y="1554"/>
                  </a:cubicBezTo>
                  <a:lnTo>
                    <a:pt x="4323" y="1554"/>
                  </a:lnTo>
                  <a:cubicBezTo>
                    <a:pt x="4332" y="1507"/>
                    <a:pt x="4336" y="1459"/>
                    <a:pt x="4336" y="1412"/>
                  </a:cubicBezTo>
                  <a:cubicBezTo>
                    <a:pt x="4336" y="1280"/>
                    <a:pt x="4301" y="1152"/>
                    <a:pt x="4236" y="1038"/>
                  </a:cubicBezTo>
                  <a:cubicBezTo>
                    <a:pt x="4170" y="924"/>
                    <a:pt x="4076" y="830"/>
                    <a:pt x="3963" y="765"/>
                  </a:cubicBezTo>
                  <a:cubicBezTo>
                    <a:pt x="3849" y="699"/>
                    <a:pt x="3721" y="665"/>
                    <a:pt x="3589" y="665"/>
                  </a:cubicBezTo>
                  <a:cubicBezTo>
                    <a:pt x="3461" y="665"/>
                    <a:pt x="3334" y="698"/>
                    <a:pt x="3222" y="761"/>
                  </a:cubicBezTo>
                  <a:lnTo>
                    <a:pt x="3222" y="761"/>
                  </a:lnTo>
                  <a:cubicBezTo>
                    <a:pt x="3198" y="681"/>
                    <a:pt x="3165" y="604"/>
                    <a:pt x="3123" y="531"/>
                  </a:cubicBezTo>
                  <a:cubicBezTo>
                    <a:pt x="3030" y="369"/>
                    <a:pt x="2895" y="235"/>
                    <a:pt x="2734" y="142"/>
                  </a:cubicBezTo>
                  <a:cubicBezTo>
                    <a:pt x="2572" y="49"/>
                    <a:pt x="2389" y="0"/>
                    <a:pt x="2203" y="0"/>
                  </a:cubicBezTo>
                  <a:cubicBezTo>
                    <a:pt x="2016" y="0"/>
                    <a:pt x="1833" y="49"/>
                    <a:pt x="1672" y="142"/>
                  </a:cubicBezTo>
                  <a:cubicBezTo>
                    <a:pt x="1510" y="235"/>
                    <a:pt x="1376" y="369"/>
                    <a:pt x="1283" y="531"/>
                  </a:cubicBezTo>
                  <a:cubicBezTo>
                    <a:pt x="1189" y="692"/>
                    <a:pt x="1141" y="876"/>
                    <a:pt x="1141" y="1062"/>
                  </a:cubicBezTo>
                  <a:cubicBezTo>
                    <a:pt x="1141" y="1164"/>
                    <a:pt x="1156" y="1265"/>
                    <a:pt x="1185" y="1363"/>
                  </a:cubicBezTo>
                  <a:lnTo>
                    <a:pt x="1185" y="1363"/>
                  </a:lnTo>
                  <a:cubicBezTo>
                    <a:pt x="1164" y="1348"/>
                    <a:pt x="1142" y="1334"/>
                    <a:pt x="1120" y="1321"/>
                  </a:cubicBezTo>
                  <a:cubicBezTo>
                    <a:pt x="1007" y="1256"/>
                    <a:pt x="878" y="1221"/>
                    <a:pt x="747" y="1221"/>
                  </a:cubicBezTo>
                  <a:cubicBezTo>
                    <a:pt x="616" y="1221"/>
                    <a:pt x="486" y="1255"/>
                    <a:pt x="373" y="1321"/>
                  </a:cubicBezTo>
                  <a:cubicBezTo>
                    <a:pt x="259" y="1386"/>
                    <a:pt x="165" y="1481"/>
                    <a:pt x="100" y="1595"/>
                  </a:cubicBezTo>
                  <a:cubicBezTo>
                    <a:pt x="34" y="1708"/>
                    <a:pt x="0" y="1836"/>
                    <a:pt x="0" y="1968"/>
                  </a:cubicBezTo>
                  <a:cubicBezTo>
                    <a:pt x="0" y="2099"/>
                    <a:pt x="34" y="2228"/>
                    <a:pt x="100" y="2342"/>
                  </a:cubicBezTo>
                  <a:cubicBezTo>
                    <a:pt x="165" y="2456"/>
                    <a:pt x="259" y="2549"/>
                    <a:pt x="373" y="2615"/>
                  </a:cubicBezTo>
                  <a:cubicBezTo>
                    <a:pt x="486" y="2680"/>
                    <a:pt x="616" y="2716"/>
                    <a:pt x="747" y="2716"/>
                  </a:cubicBezTo>
                  <a:lnTo>
                    <a:pt x="747" y="2716"/>
                  </a:lnTo>
                  <a:lnTo>
                    <a:pt x="4703" y="2686"/>
                  </a:lnTo>
                  <a:lnTo>
                    <a:pt x="4703" y="2686"/>
                  </a:lnTo>
                  <a:cubicBezTo>
                    <a:pt x="4813" y="2686"/>
                    <a:pt x="4922" y="2657"/>
                    <a:pt x="5018" y="2602"/>
                  </a:cubicBezTo>
                  <a:cubicBezTo>
                    <a:pt x="5113" y="2547"/>
                    <a:pt x="5193" y="2466"/>
                    <a:pt x="5248" y="2371"/>
                  </a:cubicBezTo>
                  <a:cubicBezTo>
                    <a:pt x="5303" y="2275"/>
                    <a:pt x="5333" y="2166"/>
                    <a:pt x="5333" y="2056"/>
                  </a:cubicBezTo>
                  <a:cubicBezTo>
                    <a:pt x="5333" y="1945"/>
                    <a:pt x="5303" y="1836"/>
                    <a:pt x="5248" y="1741"/>
                  </a:cubicBezTo>
                  <a:cubicBezTo>
                    <a:pt x="5193" y="1645"/>
                    <a:pt x="5113" y="1566"/>
                    <a:pt x="5018" y="1511"/>
                  </a:cubicBezTo>
                  <a:cubicBezTo>
                    <a:pt x="4922" y="1455"/>
                    <a:pt x="4813" y="1426"/>
                    <a:pt x="4703" y="1426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4021920" y="1548720"/>
              <a:ext cx="321480" cy="627480"/>
            </a:xfrm>
            <a:custGeom>
              <a:avLst/>
              <a:gdLst/>
              <a:ahLst/>
              <a:cxnLst/>
              <a:rect l="l" t="t" r="r" b="b"/>
              <a:pathLst>
                <a:path w="893" h="1743" extrusionOk="0">
                  <a:moveTo>
                    <a:pt x="447" y="1743"/>
                  </a:moveTo>
                  <a:lnTo>
                    <a:pt x="820" y="1743"/>
                  </a:lnTo>
                  <a:cubicBezTo>
                    <a:pt x="860" y="1743"/>
                    <a:pt x="893" y="1710"/>
                    <a:pt x="893" y="1669"/>
                  </a:cubicBezTo>
                  <a:lnTo>
                    <a:pt x="893" y="74"/>
                  </a:lnTo>
                  <a:cubicBezTo>
                    <a:pt x="893" y="33"/>
                    <a:pt x="860" y="0"/>
                    <a:pt x="820" y="0"/>
                  </a:cubicBezTo>
                  <a:lnTo>
                    <a:pt x="74" y="0"/>
                  </a:lnTo>
                  <a:cubicBezTo>
                    <a:pt x="33" y="0"/>
                    <a:pt x="0" y="33"/>
                    <a:pt x="0" y="74"/>
                  </a:cubicBezTo>
                  <a:lnTo>
                    <a:pt x="0" y="1669"/>
                  </a:lnTo>
                  <a:cubicBezTo>
                    <a:pt x="0" y="1710"/>
                    <a:pt x="33" y="1743"/>
                    <a:pt x="74" y="1743"/>
                  </a:cubicBezTo>
                  <a:lnTo>
                    <a:pt x="447" y="1743"/>
                  </a:lnTo>
                  <a:close/>
                </a:path>
              </a:pathLst>
            </a:custGeom>
            <a:solidFill>
              <a:srgbClr val="33AF8A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4021920" y="1548720"/>
              <a:ext cx="321480" cy="627480"/>
            </a:xfrm>
            <a:custGeom>
              <a:avLst/>
              <a:gdLst/>
              <a:ahLst/>
              <a:cxnLst/>
              <a:rect l="l" t="t" r="r" b="b"/>
              <a:pathLst>
                <a:path w="893" h="1743" extrusionOk="0">
                  <a:moveTo>
                    <a:pt x="447" y="1743"/>
                  </a:moveTo>
                  <a:lnTo>
                    <a:pt x="820" y="1743"/>
                  </a:lnTo>
                  <a:cubicBezTo>
                    <a:pt x="860" y="1743"/>
                    <a:pt x="893" y="1710"/>
                    <a:pt x="893" y="1669"/>
                  </a:cubicBezTo>
                  <a:lnTo>
                    <a:pt x="893" y="74"/>
                  </a:lnTo>
                  <a:cubicBezTo>
                    <a:pt x="893" y="33"/>
                    <a:pt x="860" y="0"/>
                    <a:pt x="820" y="0"/>
                  </a:cubicBezTo>
                  <a:lnTo>
                    <a:pt x="74" y="0"/>
                  </a:lnTo>
                  <a:cubicBezTo>
                    <a:pt x="33" y="0"/>
                    <a:pt x="0" y="33"/>
                    <a:pt x="0" y="74"/>
                  </a:cubicBezTo>
                  <a:lnTo>
                    <a:pt x="0" y="1669"/>
                  </a:lnTo>
                  <a:cubicBezTo>
                    <a:pt x="0" y="1710"/>
                    <a:pt x="33" y="1743"/>
                    <a:pt x="74" y="1743"/>
                  </a:cubicBezTo>
                  <a:lnTo>
                    <a:pt x="447" y="1743"/>
                  </a:lnTo>
                  <a:close/>
                </a:path>
              </a:pathLst>
            </a:custGeom>
            <a:solidFill>
              <a:schemeClr val="accent4"/>
            </a:solidFill>
            <a:ln w="180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9000" tIns="54000" rIns="99000" bIns="54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3336120" y="124560"/>
              <a:ext cx="474840" cy="604080"/>
            </a:xfrm>
            <a:custGeom>
              <a:avLst/>
              <a:gdLst/>
              <a:ahLst/>
              <a:cxnLst/>
              <a:rect l="l" t="t" r="r" b="b"/>
              <a:pathLst>
                <a:path w="1319" h="1678" extrusionOk="0">
                  <a:moveTo>
                    <a:pt x="956" y="1505"/>
                  </a:moveTo>
                  <a:lnTo>
                    <a:pt x="660" y="1678"/>
                  </a:lnTo>
                  <a:lnTo>
                    <a:pt x="363" y="1505"/>
                  </a:lnTo>
                  <a:cubicBezTo>
                    <a:pt x="133" y="1372"/>
                    <a:pt x="0" y="1172"/>
                    <a:pt x="0" y="963"/>
                  </a:cubicBezTo>
                  <a:lnTo>
                    <a:pt x="0" y="124"/>
                  </a:lnTo>
                  <a:lnTo>
                    <a:pt x="660" y="0"/>
                  </a:lnTo>
                  <a:lnTo>
                    <a:pt x="1319" y="124"/>
                  </a:lnTo>
                  <a:lnTo>
                    <a:pt x="1319" y="963"/>
                  </a:lnTo>
                  <a:cubicBezTo>
                    <a:pt x="1319" y="1173"/>
                    <a:pt x="1186" y="1372"/>
                    <a:pt x="956" y="15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3375720" y="158760"/>
              <a:ext cx="395280" cy="535320"/>
            </a:xfrm>
            <a:custGeom>
              <a:avLst/>
              <a:gdLst/>
              <a:ahLst/>
              <a:cxnLst/>
              <a:rect l="l" t="t" r="r" b="b"/>
              <a:pathLst>
                <a:path w="1098" h="1487" extrusionOk="0">
                  <a:moveTo>
                    <a:pt x="797" y="1334"/>
                  </a:moveTo>
                  <a:lnTo>
                    <a:pt x="549" y="1487"/>
                  </a:lnTo>
                  <a:lnTo>
                    <a:pt x="302" y="1334"/>
                  </a:lnTo>
                  <a:cubicBezTo>
                    <a:pt x="111" y="1216"/>
                    <a:pt x="0" y="1040"/>
                    <a:pt x="0" y="854"/>
                  </a:cubicBezTo>
                  <a:lnTo>
                    <a:pt x="0" y="111"/>
                  </a:lnTo>
                  <a:lnTo>
                    <a:pt x="549" y="0"/>
                  </a:lnTo>
                  <a:lnTo>
                    <a:pt x="1098" y="111"/>
                  </a:lnTo>
                  <a:lnTo>
                    <a:pt x="1098" y="854"/>
                  </a:lnTo>
                  <a:cubicBezTo>
                    <a:pt x="1099" y="1040"/>
                    <a:pt x="988" y="1216"/>
                    <a:pt x="797" y="1334"/>
                  </a:cubicBezTo>
                  <a:close/>
                </a:path>
              </a:pathLst>
            </a:custGeom>
            <a:solidFill>
              <a:srgbClr val="2E62A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3375720" y="158760"/>
              <a:ext cx="395280" cy="535320"/>
            </a:xfrm>
            <a:custGeom>
              <a:avLst/>
              <a:gdLst/>
              <a:ahLst/>
              <a:cxnLst/>
              <a:rect l="l" t="t" r="r" b="b"/>
              <a:pathLst>
                <a:path w="1098" h="1487" extrusionOk="0">
                  <a:moveTo>
                    <a:pt x="797" y="1334"/>
                  </a:moveTo>
                  <a:lnTo>
                    <a:pt x="549" y="1487"/>
                  </a:lnTo>
                  <a:lnTo>
                    <a:pt x="302" y="1334"/>
                  </a:lnTo>
                  <a:cubicBezTo>
                    <a:pt x="111" y="1216"/>
                    <a:pt x="0" y="1040"/>
                    <a:pt x="0" y="854"/>
                  </a:cubicBezTo>
                  <a:lnTo>
                    <a:pt x="0" y="111"/>
                  </a:lnTo>
                  <a:lnTo>
                    <a:pt x="549" y="0"/>
                  </a:lnTo>
                  <a:lnTo>
                    <a:pt x="1098" y="111"/>
                  </a:lnTo>
                  <a:lnTo>
                    <a:pt x="1098" y="854"/>
                  </a:lnTo>
                  <a:cubicBezTo>
                    <a:pt x="1099" y="1040"/>
                    <a:pt x="988" y="1216"/>
                    <a:pt x="797" y="13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2084760" y="240480"/>
              <a:ext cx="195120" cy="174240"/>
            </a:xfrm>
            <a:custGeom>
              <a:avLst/>
              <a:gdLst/>
              <a:ahLst/>
              <a:cxnLst/>
              <a:rect l="l" t="t" r="r" b="b"/>
              <a:pathLst>
                <a:path w="542" h="484" extrusionOk="0">
                  <a:moveTo>
                    <a:pt x="271" y="484"/>
                  </a:moveTo>
                  <a:lnTo>
                    <a:pt x="271" y="484"/>
                  </a:lnTo>
                  <a:lnTo>
                    <a:pt x="271" y="484"/>
                  </a:lnTo>
                  <a:cubicBezTo>
                    <a:pt x="223" y="484"/>
                    <a:pt x="176" y="471"/>
                    <a:pt x="135" y="447"/>
                  </a:cubicBezTo>
                  <a:cubicBezTo>
                    <a:pt x="94" y="423"/>
                    <a:pt x="60" y="389"/>
                    <a:pt x="36" y="348"/>
                  </a:cubicBezTo>
                  <a:cubicBezTo>
                    <a:pt x="12" y="307"/>
                    <a:pt x="0" y="260"/>
                    <a:pt x="0" y="213"/>
                  </a:cubicBezTo>
                  <a:lnTo>
                    <a:pt x="0" y="212"/>
                  </a:lnTo>
                  <a:lnTo>
                    <a:pt x="0" y="0"/>
                  </a:lnTo>
                  <a:lnTo>
                    <a:pt x="542" y="0"/>
                  </a:lnTo>
                  <a:lnTo>
                    <a:pt x="542" y="212"/>
                  </a:lnTo>
                  <a:lnTo>
                    <a:pt x="542" y="212"/>
                  </a:lnTo>
                  <a:lnTo>
                    <a:pt x="542" y="213"/>
                  </a:lnTo>
                  <a:cubicBezTo>
                    <a:pt x="542" y="260"/>
                    <a:pt x="529" y="307"/>
                    <a:pt x="506" y="348"/>
                  </a:cubicBezTo>
                  <a:cubicBezTo>
                    <a:pt x="482" y="389"/>
                    <a:pt x="447" y="423"/>
                    <a:pt x="406" y="447"/>
                  </a:cubicBezTo>
                  <a:cubicBezTo>
                    <a:pt x="364" y="471"/>
                    <a:pt x="318" y="484"/>
                    <a:pt x="271" y="4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2084760" y="108720"/>
              <a:ext cx="195120" cy="131760"/>
            </a:xfrm>
            <a:custGeom>
              <a:avLst/>
              <a:gdLst/>
              <a:ahLst/>
              <a:cxnLst/>
              <a:rect l="l" t="t" r="r" b="b"/>
              <a:pathLst>
                <a:path w="542" h="366" fill="none" extrusionOk="0">
                  <a:moveTo>
                    <a:pt x="0" y="366"/>
                  </a:move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cubicBezTo>
                    <a:pt x="0" y="223"/>
                    <a:pt x="12" y="176"/>
                    <a:pt x="36" y="135"/>
                  </a:cubicBezTo>
                  <a:cubicBezTo>
                    <a:pt x="60" y="94"/>
                    <a:pt x="94" y="60"/>
                    <a:pt x="135" y="36"/>
                  </a:cubicBezTo>
                  <a:cubicBezTo>
                    <a:pt x="176" y="12"/>
                    <a:pt x="223" y="0"/>
                    <a:pt x="271" y="0"/>
                  </a:cubicBezTo>
                  <a:lnTo>
                    <a:pt x="271" y="0"/>
                  </a:lnTo>
                  <a:lnTo>
                    <a:pt x="271" y="0"/>
                  </a:lnTo>
                  <a:lnTo>
                    <a:pt x="271" y="0"/>
                  </a:lnTo>
                  <a:cubicBezTo>
                    <a:pt x="318" y="0"/>
                    <a:pt x="364" y="12"/>
                    <a:pt x="406" y="36"/>
                  </a:cubicBezTo>
                  <a:cubicBezTo>
                    <a:pt x="447" y="60"/>
                    <a:pt x="482" y="94"/>
                    <a:pt x="506" y="135"/>
                  </a:cubicBezTo>
                  <a:cubicBezTo>
                    <a:pt x="529" y="176"/>
                    <a:pt x="542" y="223"/>
                    <a:pt x="542" y="271"/>
                  </a:cubicBezTo>
                  <a:lnTo>
                    <a:pt x="542" y="271"/>
                  </a:lnTo>
                  <a:lnTo>
                    <a:pt x="542" y="36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2171520" y="303840"/>
              <a:ext cx="21240" cy="52560"/>
            </a:xfrm>
            <a:custGeom>
              <a:avLst/>
              <a:gdLst/>
              <a:ahLst/>
              <a:cxnLst/>
              <a:rect l="l" t="t" r="r" b="b"/>
              <a:pathLst>
                <a:path w="59" h="146" extrusionOk="0">
                  <a:moveTo>
                    <a:pt x="59" y="29"/>
                  </a:moveTo>
                  <a:lnTo>
                    <a:pt x="59" y="29"/>
                  </a:lnTo>
                  <a:lnTo>
                    <a:pt x="59" y="29"/>
                  </a:lnTo>
                  <a:cubicBezTo>
                    <a:pt x="59" y="24"/>
                    <a:pt x="57" y="18"/>
                    <a:pt x="55" y="14"/>
                  </a:cubicBezTo>
                  <a:cubicBezTo>
                    <a:pt x="52" y="9"/>
                    <a:pt x="48" y="6"/>
                    <a:pt x="44" y="4"/>
                  </a:cubicBezTo>
                  <a:cubicBezTo>
                    <a:pt x="39" y="1"/>
                    <a:pt x="35" y="0"/>
                    <a:pt x="30" y="0"/>
                  </a:cubicBezTo>
                  <a:cubicBezTo>
                    <a:pt x="25" y="0"/>
                    <a:pt x="19" y="1"/>
                    <a:pt x="15" y="4"/>
                  </a:cubicBezTo>
                  <a:cubicBezTo>
                    <a:pt x="10" y="6"/>
                    <a:pt x="6" y="9"/>
                    <a:pt x="4" y="14"/>
                  </a:cubicBezTo>
                  <a:cubicBezTo>
                    <a:pt x="1" y="18"/>
                    <a:pt x="0" y="24"/>
                    <a:pt x="0" y="29"/>
                  </a:cubicBezTo>
                  <a:cubicBezTo>
                    <a:pt x="0" y="34"/>
                    <a:pt x="1" y="39"/>
                    <a:pt x="4" y="44"/>
                  </a:cubicBezTo>
                  <a:cubicBezTo>
                    <a:pt x="6" y="48"/>
                    <a:pt x="11" y="51"/>
                    <a:pt x="15" y="54"/>
                  </a:cubicBezTo>
                  <a:cubicBezTo>
                    <a:pt x="17" y="55"/>
                    <a:pt x="20" y="57"/>
                    <a:pt x="22" y="57"/>
                  </a:cubicBezTo>
                  <a:lnTo>
                    <a:pt x="0" y="146"/>
                  </a:lnTo>
                  <a:lnTo>
                    <a:pt x="59" y="146"/>
                  </a:lnTo>
                  <a:lnTo>
                    <a:pt x="40" y="57"/>
                  </a:lnTo>
                  <a:lnTo>
                    <a:pt x="40" y="57"/>
                  </a:lnTo>
                  <a:cubicBezTo>
                    <a:pt x="41" y="56"/>
                    <a:pt x="43" y="55"/>
                    <a:pt x="44" y="54"/>
                  </a:cubicBezTo>
                  <a:cubicBezTo>
                    <a:pt x="49" y="52"/>
                    <a:pt x="53" y="48"/>
                    <a:pt x="55" y="44"/>
                  </a:cubicBezTo>
                  <a:cubicBezTo>
                    <a:pt x="58" y="39"/>
                    <a:pt x="59" y="34"/>
                    <a:pt x="59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7550" rIns="90000" bIns="7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1901520" y="1100520"/>
              <a:ext cx="565560" cy="796320"/>
            </a:xfrm>
            <a:custGeom>
              <a:avLst/>
              <a:gdLst/>
              <a:ahLst/>
              <a:cxnLst/>
              <a:rect l="l" t="t" r="r" b="b"/>
              <a:pathLst>
                <a:path w="1571" h="2212" fill="none" extrusionOk="0">
                  <a:moveTo>
                    <a:pt x="1571" y="0"/>
                  </a:moveTo>
                  <a:lnTo>
                    <a:pt x="1568" y="864"/>
                  </a:lnTo>
                  <a:lnTo>
                    <a:pt x="0" y="864"/>
                  </a:lnTo>
                  <a:lnTo>
                    <a:pt x="0" y="2212"/>
                  </a:lnTo>
                  <a:lnTo>
                    <a:pt x="176" y="221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3465720" y="1100520"/>
              <a:ext cx="743400" cy="379440"/>
            </a:xfrm>
            <a:custGeom>
              <a:avLst/>
              <a:gdLst/>
              <a:ahLst/>
              <a:cxnLst/>
              <a:rect l="l" t="t" r="r" b="b"/>
              <a:pathLst>
                <a:path w="2065" h="1054" fill="none" extrusionOk="0">
                  <a:moveTo>
                    <a:pt x="0" y="0"/>
                  </a:moveTo>
                  <a:lnTo>
                    <a:pt x="6" y="395"/>
                  </a:lnTo>
                  <a:lnTo>
                    <a:pt x="2065" y="395"/>
                  </a:lnTo>
                  <a:lnTo>
                    <a:pt x="2065" y="105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7" name="Google Shape;377;p28"/>
            <p:cNvCxnSpPr/>
            <p:nvPr/>
          </p:nvCxnSpPr>
          <p:spPr>
            <a:xfrm>
              <a:off x="3093480" y="1103040"/>
              <a:ext cx="0" cy="2136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8" name="Google Shape;378;p28"/>
            <p:cNvSpPr/>
            <p:nvPr/>
          </p:nvSpPr>
          <p:spPr>
            <a:xfrm>
              <a:off x="2845800" y="1385280"/>
              <a:ext cx="1091520" cy="754200"/>
            </a:xfrm>
            <a:custGeom>
              <a:avLst/>
              <a:gdLst/>
              <a:ahLst/>
              <a:cxnLst/>
              <a:rect l="l" t="t" r="r" b="b"/>
              <a:pathLst>
                <a:path w="3032" h="2095" extrusionOk="0">
                  <a:moveTo>
                    <a:pt x="0" y="0"/>
                  </a:moveTo>
                  <a:lnTo>
                    <a:pt x="3032" y="0"/>
                  </a:lnTo>
                  <a:lnTo>
                    <a:pt x="3032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2845800" y="2139480"/>
              <a:ext cx="1423800" cy="179280"/>
            </a:xfrm>
            <a:custGeom>
              <a:avLst/>
              <a:gdLst/>
              <a:ahLst/>
              <a:cxnLst/>
              <a:rect l="l" t="t" r="r" b="b"/>
              <a:pathLst>
                <a:path w="3955" h="498" extrusionOk="0">
                  <a:moveTo>
                    <a:pt x="3955" y="498"/>
                  </a:moveTo>
                  <a:lnTo>
                    <a:pt x="923" y="498"/>
                  </a:lnTo>
                  <a:lnTo>
                    <a:pt x="0" y="0"/>
                  </a:lnTo>
                  <a:lnTo>
                    <a:pt x="3032" y="0"/>
                  </a:lnTo>
                  <a:lnTo>
                    <a:pt x="3955" y="4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2882520" y="1416960"/>
              <a:ext cx="1018080" cy="690840"/>
            </a:xfrm>
            <a:custGeom>
              <a:avLst/>
              <a:gdLst/>
              <a:ahLst/>
              <a:cxnLst/>
              <a:rect l="l" t="t" r="r" b="b"/>
              <a:pathLst>
                <a:path w="2828" h="1919" extrusionOk="0">
                  <a:moveTo>
                    <a:pt x="0" y="0"/>
                  </a:moveTo>
                  <a:lnTo>
                    <a:pt x="2828" y="0"/>
                  </a:lnTo>
                  <a:lnTo>
                    <a:pt x="2828" y="1919"/>
                  </a:lnTo>
                  <a:lnTo>
                    <a:pt x="0" y="1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2956320" y="2160360"/>
              <a:ext cx="1002240" cy="26640"/>
            </a:xfrm>
            <a:custGeom>
              <a:avLst/>
              <a:gdLst/>
              <a:ahLst/>
              <a:cxnLst/>
              <a:rect l="l" t="t" r="r" b="b"/>
              <a:pathLst>
                <a:path w="2784" h="74" extrusionOk="0">
                  <a:moveTo>
                    <a:pt x="2784" y="74"/>
                  </a:moveTo>
                  <a:lnTo>
                    <a:pt x="162" y="74"/>
                  </a:lnTo>
                  <a:lnTo>
                    <a:pt x="0" y="0"/>
                  </a:lnTo>
                  <a:lnTo>
                    <a:pt x="2623" y="0"/>
                  </a:lnTo>
                  <a:lnTo>
                    <a:pt x="2784" y="74"/>
                  </a:lnTo>
                  <a:close/>
                </a:path>
              </a:pathLst>
            </a:custGeom>
            <a:solidFill>
              <a:srgbClr val="333259">
                <a:alpha val="58749"/>
              </a:srgbClr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3030120" y="2197440"/>
              <a:ext cx="1002240" cy="26280"/>
            </a:xfrm>
            <a:custGeom>
              <a:avLst/>
              <a:gdLst/>
              <a:ahLst/>
              <a:cxnLst/>
              <a:rect l="l" t="t" r="r" b="b"/>
              <a:pathLst>
                <a:path w="2784" h="73" extrusionOk="0">
                  <a:moveTo>
                    <a:pt x="2784" y="73"/>
                  </a:moveTo>
                  <a:lnTo>
                    <a:pt x="162" y="73"/>
                  </a:lnTo>
                  <a:lnTo>
                    <a:pt x="0" y="0"/>
                  </a:lnTo>
                  <a:lnTo>
                    <a:pt x="2623" y="0"/>
                  </a:lnTo>
                  <a:lnTo>
                    <a:pt x="2784" y="73"/>
                  </a:lnTo>
                  <a:close/>
                </a:path>
              </a:pathLst>
            </a:custGeom>
            <a:solidFill>
              <a:srgbClr val="333259">
                <a:alpha val="58749"/>
              </a:srgbClr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3447000" y="2244960"/>
              <a:ext cx="369000" cy="36720"/>
            </a:xfrm>
            <a:custGeom>
              <a:avLst/>
              <a:gdLst/>
              <a:ahLst/>
              <a:cxnLst/>
              <a:rect l="l" t="t" r="r" b="b"/>
              <a:pathLst>
                <a:path w="1025" h="102" extrusionOk="0">
                  <a:moveTo>
                    <a:pt x="1025" y="102"/>
                  </a:moveTo>
                  <a:lnTo>
                    <a:pt x="220" y="102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1025" y="102"/>
                  </a:lnTo>
                  <a:close/>
                </a:path>
              </a:pathLst>
            </a:custGeom>
            <a:solidFill>
              <a:srgbClr val="333259">
                <a:alpha val="58749"/>
              </a:srgbClr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3204360" y="1554120"/>
              <a:ext cx="316800" cy="316800"/>
            </a:xfrm>
            <a:custGeom>
              <a:avLst/>
              <a:gdLst/>
              <a:ahLst/>
              <a:cxnLst/>
              <a:rect l="l" t="t" r="r" b="b"/>
              <a:pathLst>
                <a:path w="880" h="880" extrusionOk="0">
                  <a:moveTo>
                    <a:pt x="758" y="526"/>
                  </a:moveTo>
                  <a:lnTo>
                    <a:pt x="880" y="526"/>
                  </a:lnTo>
                  <a:lnTo>
                    <a:pt x="880" y="335"/>
                  </a:lnTo>
                  <a:lnTo>
                    <a:pt x="754" y="335"/>
                  </a:lnTo>
                  <a:lnTo>
                    <a:pt x="754" y="335"/>
                  </a:lnTo>
                  <a:cubicBezTo>
                    <a:pt x="747" y="314"/>
                    <a:pt x="739" y="294"/>
                    <a:pt x="728" y="275"/>
                  </a:cubicBezTo>
                  <a:lnTo>
                    <a:pt x="813" y="189"/>
                  </a:lnTo>
                  <a:lnTo>
                    <a:pt x="678" y="55"/>
                  </a:lnTo>
                  <a:lnTo>
                    <a:pt x="592" y="141"/>
                  </a:lnTo>
                  <a:lnTo>
                    <a:pt x="592" y="141"/>
                  </a:lnTo>
                  <a:cubicBezTo>
                    <a:pt x="572" y="130"/>
                    <a:pt x="550" y="122"/>
                    <a:pt x="528" y="115"/>
                  </a:cubicBezTo>
                  <a:lnTo>
                    <a:pt x="528" y="0"/>
                  </a:lnTo>
                  <a:lnTo>
                    <a:pt x="338" y="0"/>
                  </a:lnTo>
                  <a:lnTo>
                    <a:pt x="338" y="117"/>
                  </a:lnTo>
                  <a:lnTo>
                    <a:pt x="338" y="117"/>
                  </a:lnTo>
                  <a:cubicBezTo>
                    <a:pt x="315" y="124"/>
                    <a:pt x="293" y="134"/>
                    <a:pt x="272" y="146"/>
                  </a:cubicBezTo>
                  <a:cubicBezTo>
                    <a:pt x="271" y="147"/>
                    <a:pt x="269" y="148"/>
                    <a:pt x="268" y="148"/>
                  </a:cubicBezTo>
                  <a:lnTo>
                    <a:pt x="187" y="69"/>
                  </a:lnTo>
                  <a:lnTo>
                    <a:pt x="54" y="205"/>
                  </a:lnTo>
                  <a:lnTo>
                    <a:pt x="139" y="289"/>
                  </a:lnTo>
                  <a:lnTo>
                    <a:pt x="139" y="289"/>
                  </a:lnTo>
                  <a:cubicBezTo>
                    <a:pt x="128" y="310"/>
                    <a:pt x="120" y="332"/>
                    <a:pt x="114" y="355"/>
                  </a:cubicBezTo>
                  <a:lnTo>
                    <a:pt x="0" y="356"/>
                  </a:lnTo>
                  <a:lnTo>
                    <a:pt x="2" y="547"/>
                  </a:lnTo>
                  <a:lnTo>
                    <a:pt x="120" y="545"/>
                  </a:lnTo>
                  <a:lnTo>
                    <a:pt x="120" y="545"/>
                  </a:lnTo>
                  <a:cubicBezTo>
                    <a:pt x="127" y="568"/>
                    <a:pt x="137" y="589"/>
                    <a:pt x="148" y="609"/>
                  </a:cubicBezTo>
                  <a:cubicBezTo>
                    <a:pt x="149" y="610"/>
                    <a:pt x="149" y="610"/>
                    <a:pt x="149" y="610"/>
                  </a:cubicBezTo>
                  <a:lnTo>
                    <a:pt x="69" y="692"/>
                  </a:lnTo>
                  <a:lnTo>
                    <a:pt x="205" y="825"/>
                  </a:lnTo>
                  <a:lnTo>
                    <a:pt x="288" y="741"/>
                  </a:lnTo>
                  <a:lnTo>
                    <a:pt x="288" y="741"/>
                  </a:lnTo>
                  <a:cubicBezTo>
                    <a:pt x="309" y="752"/>
                    <a:pt x="332" y="761"/>
                    <a:pt x="355" y="767"/>
                  </a:cubicBezTo>
                  <a:lnTo>
                    <a:pt x="355" y="880"/>
                  </a:lnTo>
                  <a:lnTo>
                    <a:pt x="545" y="879"/>
                  </a:lnTo>
                  <a:lnTo>
                    <a:pt x="545" y="759"/>
                  </a:lnTo>
                  <a:lnTo>
                    <a:pt x="545" y="759"/>
                  </a:lnTo>
                  <a:cubicBezTo>
                    <a:pt x="565" y="752"/>
                    <a:pt x="584" y="743"/>
                    <a:pt x="602" y="733"/>
                  </a:cubicBezTo>
                  <a:cubicBezTo>
                    <a:pt x="604" y="732"/>
                    <a:pt x="606" y="731"/>
                    <a:pt x="608" y="729"/>
                  </a:cubicBezTo>
                  <a:lnTo>
                    <a:pt x="691" y="812"/>
                  </a:lnTo>
                  <a:lnTo>
                    <a:pt x="825" y="677"/>
                  </a:lnTo>
                  <a:lnTo>
                    <a:pt x="736" y="589"/>
                  </a:lnTo>
                  <a:lnTo>
                    <a:pt x="736" y="589"/>
                  </a:lnTo>
                  <a:cubicBezTo>
                    <a:pt x="746" y="569"/>
                    <a:pt x="753" y="547"/>
                    <a:pt x="758" y="526"/>
                  </a:cubicBezTo>
                  <a:moveTo>
                    <a:pt x="439" y="600"/>
                  </a:moveTo>
                  <a:lnTo>
                    <a:pt x="439" y="600"/>
                  </a:lnTo>
                  <a:cubicBezTo>
                    <a:pt x="411" y="600"/>
                    <a:pt x="383" y="592"/>
                    <a:pt x="359" y="578"/>
                  </a:cubicBezTo>
                  <a:cubicBezTo>
                    <a:pt x="334" y="563"/>
                    <a:pt x="314" y="543"/>
                    <a:pt x="300" y="519"/>
                  </a:cubicBezTo>
                  <a:cubicBezTo>
                    <a:pt x="286" y="494"/>
                    <a:pt x="278" y="467"/>
                    <a:pt x="278" y="439"/>
                  </a:cubicBezTo>
                  <a:cubicBezTo>
                    <a:pt x="278" y="411"/>
                    <a:pt x="286" y="382"/>
                    <a:pt x="300" y="358"/>
                  </a:cubicBezTo>
                  <a:cubicBezTo>
                    <a:pt x="314" y="333"/>
                    <a:pt x="334" y="313"/>
                    <a:pt x="359" y="299"/>
                  </a:cubicBezTo>
                  <a:cubicBezTo>
                    <a:pt x="383" y="285"/>
                    <a:pt x="410" y="278"/>
                    <a:pt x="439" y="278"/>
                  </a:cubicBezTo>
                  <a:cubicBezTo>
                    <a:pt x="467" y="278"/>
                    <a:pt x="495" y="285"/>
                    <a:pt x="520" y="299"/>
                  </a:cubicBezTo>
                  <a:cubicBezTo>
                    <a:pt x="544" y="313"/>
                    <a:pt x="565" y="333"/>
                    <a:pt x="579" y="358"/>
                  </a:cubicBezTo>
                  <a:cubicBezTo>
                    <a:pt x="593" y="382"/>
                    <a:pt x="601" y="411"/>
                    <a:pt x="601" y="439"/>
                  </a:cubicBezTo>
                  <a:lnTo>
                    <a:pt x="601" y="439"/>
                  </a:lnTo>
                  <a:lnTo>
                    <a:pt x="601" y="439"/>
                  </a:lnTo>
                  <a:lnTo>
                    <a:pt x="601" y="439"/>
                  </a:lnTo>
                  <a:cubicBezTo>
                    <a:pt x="601" y="467"/>
                    <a:pt x="593" y="495"/>
                    <a:pt x="579" y="520"/>
                  </a:cubicBezTo>
                  <a:cubicBezTo>
                    <a:pt x="565" y="544"/>
                    <a:pt x="544" y="564"/>
                    <a:pt x="520" y="579"/>
                  </a:cubicBezTo>
                  <a:cubicBezTo>
                    <a:pt x="495" y="593"/>
                    <a:pt x="468" y="600"/>
                    <a:pt x="439" y="6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3498840" y="1743120"/>
              <a:ext cx="193320" cy="19296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463" y="322"/>
                  </a:moveTo>
                  <a:lnTo>
                    <a:pt x="537" y="322"/>
                  </a:lnTo>
                  <a:lnTo>
                    <a:pt x="537" y="205"/>
                  </a:lnTo>
                  <a:lnTo>
                    <a:pt x="461" y="205"/>
                  </a:lnTo>
                  <a:lnTo>
                    <a:pt x="461" y="205"/>
                  </a:lnTo>
                  <a:cubicBezTo>
                    <a:pt x="456" y="193"/>
                    <a:pt x="451" y="180"/>
                    <a:pt x="444" y="169"/>
                  </a:cubicBezTo>
                  <a:lnTo>
                    <a:pt x="496" y="117"/>
                  </a:lnTo>
                  <a:lnTo>
                    <a:pt x="414" y="35"/>
                  </a:lnTo>
                  <a:lnTo>
                    <a:pt x="362" y="87"/>
                  </a:lnTo>
                  <a:lnTo>
                    <a:pt x="362" y="87"/>
                  </a:lnTo>
                  <a:cubicBezTo>
                    <a:pt x="349" y="80"/>
                    <a:pt x="336" y="75"/>
                    <a:pt x="323" y="70"/>
                  </a:cubicBezTo>
                  <a:lnTo>
                    <a:pt x="323" y="0"/>
                  </a:lnTo>
                  <a:lnTo>
                    <a:pt x="206" y="0"/>
                  </a:lnTo>
                  <a:lnTo>
                    <a:pt x="206" y="72"/>
                  </a:lnTo>
                  <a:lnTo>
                    <a:pt x="206" y="72"/>
                  </a:lnTo>
                  <a:cubicBezTo>
                    <a:pt x="192" y="76"/>
                    <a:pt x="179" y="81"/>
                    <a:pt x="166" y="89"/>
                  </a:cubicBezTo>
                  <a:cubicBezTo>
                    <a:pt x="164" y="89"/>
                    <a:pt x="165" y="90"/>
                    <a:pt x="164" y="90"/>
                  </a:cubicBezTo>
                  <a:lnTo>
                    <a:pt x="114" y="42"/>
                  </a:lnTo>
                  <a:lnTo>
                    <a:pt x="33" y="125"/>
                  </a:lnTo>
                  <a:lnTo>
                    <a:pt x="85" y="175"/>
                  </a:lnTo>
                  <a:lnTo>
                    <a:pt x="85" y="175"/>
                  </a:lnTo>
                  <a:cubicBezTo>
                    <a:pt x="78" y="188"/>
                    <a:pt x="73" y="202"/>
                    <a:pt x="69" y="216"/>
                  </a:cubicBezTo>
                  <a:lnTo>
                    <a:pt x="0" y="216"/>
                  </a:lnTo>
                  <a:lnTo>
                    <a:pt x="1" y="332"/>
                  </a:lnTo>
                  <a:lnTo>
                    <a:pt x="73" y="332"/>
                  </a:lnTo>
                  <a:lnTo>
                    <a:pt x="73" y="332"/>
                  </a:lnTo>
                  <a:cubicBezTo>
                    <a:pt x="78" y="346"/>
                    <a:pt x="83" y="359"/>
                    <a:pt x="91" y="371"/>
                  </a:cubicBezTo>
                  <a:lnTo>
                    <a:pt x="91" y="371"/>
                  </a:lnTo>
                  <a:lnTo>
                    <a:pt x="42" y="421"/>
                  </a:lnTo>
                  <a:lnTo>
                    <a:pt x="125" y="503"/>
                  </a:lnTo>
                  <a:lnTo>
                    <a:pt x="175" y="451"/>
                  </a:lnTo>
                  <a:lnTo>
                    <a:pt x="175" y="451"/>
                  </a:lnTo>
                  <a:cubicBezTo>
                    <a:pt x="188" y="458"/>
                    <a:pt x="202" y="463"/>
                    <a:pt x="216" y="467"/>
                  </a:cubicBezTo>
                  <a:lnTo>
                    <a:pt x="216" y="536"/>
                  </a:lnTo>
                  <a:lnTo>
                    <a:pt x="333" y="536"/>
                  </a:lnTo>
                  <a:lnTo>
                    <a:pt x="333" y="463"/>
                  </a:lnTo>
                  <a:lnTo>
                    <a:pt x="333" y="463"/>
                  </a:lnTo>
                  <a:cubicBezTo>
                    <a:pt x="345" y="459"/>
                    <a:pt x="356" y="453"/>
                    <a:pt x="367" y="447"/>
                  </a:cubicBezTo>
                  <a:cubicBezTo>
                    <a:pt x="369" y="446"/>
                    <a:pt x="370" y="446"/>
                    <a:pt x="371" y="445"/>
                  </a:cubicBezTo>
                  <a:lnTo>
                    <a:pt x="421" y="495"/>
                  </a:lnTo>
                  <a:lnTo>
                    <a:pt x="502" y="413"/>
                  </a:lnTo>
                  <a:lnTo>
                    <a:pt x="448" y="359"/>
                  </a:lnTo>
                  <a:lnTo>
                    <a:pt x="448" y="359"/>
                  </a:lnTo>
                  <a:cubicBezTo>
                    <a:pt x="454" y="347"/>
                    <a:pt x="460" y="335"/>
                    <a:pt x="463" y="322"/>
                  </a:cubicBezTo>
                  <a:moveTo>
                    <a:pt x="270" y="367"/>
                  </a:moveTo>
                  <a:lnTo>
                    <a:pt x="270" y="367"/>
                  </a:lnTo>
                  <a:lnTo>
                    <a:pt x="270" y="367"/>
                  </a:lnTo>
                  <a:cubicBezTo>
                    <a:pt x="252" y="367"/>
                    <a:pt x="236" y="363"/>
                    <a:pt x="221" y="354"/>
                  </a:cubicBezTo>
                  <a:cubicBezTo>
                    <a:pt x="206" y="345"/>
                    <a:pt x="193" y="333"/>
                    <a:pt x="185" y="318"/>
                  </a:cubicBezTo>
                  <a:cubicBezTo>
                    <a:pt x="176" y="303"/>
                    <a:pt x="172" y="286"/>
                    <a:pt x="172" y="269"/>
                  </a:cubicBezTo>
                  <a:cubicBezTo>
                    <a:pt x="172" y="252"/>
                    <a:pt x="176" y="235"/>
                    <a:pt x="185" y="220"/>
                  </a:cubicBezTo>
                  <a:cubicBezTo>
                    <a:pt x="193" y="205"/>
                    <a:pt x="206" y="192"/>
                    <a:pt x="221" y="184"/>
                  </a:cubicBezTo>
                  <a:cubicBezTo>
                    <a:pt x="236" y="175"/>
                    <a:pt x="252" y="171"/>
                    <a:pt x="270" y="171"/>
                  </a:cubicBezTo>
                  <a:cubicBezTo>
                    <a:pt x="287" y="171"/>
                    <a:pt x="304" y="175"/>
                    <a:pt x="319" y="184"/>
                  </a:cubicBezTo>
                  <a:cubicBezTo>
                    <a:pt x="334" y="192"/>
                    <a:pt x="346" y="205"/>
                    <a:pt x="355" y="220"/>
                  </a:cubicBezTo>
                  <a:cubicBezTo>
                    <a:pt x="363" y="235"/>
                    <a:pt x="368" y="252"/>
                    <a:pt x="368" y="269"/>
                  </a:cubicBezTo>
                  <a:lnTo>
                    <a:pt x="368" y="269"/>
                  </a:lnTo>
                  <a:lnTo>
                    <a:pt x="368" y="269"/>
                  </a:lnTo>
                  <a:lnTo>
                    <a:pt x="368" y="269"/>
                  </a:lnTo>
                  <a:cubicBezTo>
                    <a:pt x="368" y="286"/>
                    <a:pt x="363" y="303"/>
                    <a:pt x="355" y="318"/>
                  </a:cubicBezTo>
                  <a:cubicBezTo>
                    <a:pt x="346" y="333"/>
                    <a:pt x="334" y="345"/>
                    <a:pt x="319" y="354"/>
                  </a:cubicBezTo>
                  <a:cubicBezTo>
                    <a:pt x="304" y="363"/>
                    <a:pt x="287" y="367"/>
                    <a:pt x="270" y="3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4036680" y="164520"/>
              <a:ext cx="316800" cy="316800"/>
            </a:xfrm>
            <a:custGeom>
              <a:avLst/>
              <a:gdLst/>
              <a:ahLst/>
              <a:cxnLst/>
              <a:rect l="l" t="t" r="r" b="b"/>
              <a:pathLst>
                <a:path w="880" h="880" extrusionOk="0">
                  <a:moveTo>
                    <a:pt x="758" y="527"/>
                  </a:moveTo>
                  <a:lnTo>
                    <a:pt x="880" y="527"/>
                  </a:lnTo>
                  <a:lnTo>
                    <a:pt x="880" y="336"/>
                  </a:lnTo>
                  <a:lnTo>
                    <a:pt x="754" y="336"/>
                  </a:lnTo>
                  <a:lnTo>
                    <a:pt x="754" y="336"/>
                  </a:lnTo>
                  <a:cubicBezTo>
                    <a:pt x="747" y="315"/>
                    <a:pt x="738" y="295"/>
                    <a:pt x="727" y="275"/>
                  </a:cubicBezTo>
                  <a:lnTo>
                    <a:pt x="812" y="190"/>
                  </a:lnTo>
                  <a:lnTo>
                    <a:pt x="678" y="56"/>
                  </a:lnTo>
                  <a:lnTo>
                    <a:pt x="592" y="142"/>
                  </a:lnTo>
                  <a:lnTo>
                    <a:pt x="592" y="142"/>
                  </a:lnTo>
                  <a:cubicBezTo>
                    <a:pt x="572" y="131"/>
                    <a:pt x="550" y="123"/>
                    <a:pt x="528" y="116"/>
                  </a:cubicBezTo>
                  <a:lnTo>
                    <a:pt x="528" y="0"/>
                  </a:lnTo>
                  <a:lnTo>
                    <a:pt x="338" y="0"/>
                  </a:lnTo>
                  <a:lnTo>
                    <a:pt x="338" y="118"/>
                  </a:lnTo>
                  <a:lnTo>
                    <a:pt x="338" y="118"/>
                  </a:lnTo>
                  <a:cubicBezTo>
                    <a:pt x="315" y="125"/>
                    <a:pt x="293" y="135"/>
                    <a:pt x="272" y="147"/>
                  </a:cubicBezTo>
                  <a:cubicBezTo>
                    <a:pt x="271" y="147"/>
                    <a:pt x="269" y="148"/>
                    <a:pt x="268" y="149"/>
                  </a:cubicBezTo>
                  <a:lnTo>
                    <a:pt x="187" y="70"/>
                  </a:lnTo>
                  <a:lnTo>
                    <a:pt x="54" y="206"/>
                  </a:lnTo>
                  <a:lnTo>
                    <a:pt x="139" y="289"/>
                  </a:lnTo>
                  <a:lnTo>
                    <a:pt x="139" y="289"/>
                  </a:lnTo>
                  <a:cubicBezTo>
                    <a:pt x="128" y="310"/>
                    <a:pt x="120" y="333"/>
                    <a:pt x="114" y="356"/>
                  </a:cubicBezTo>
                  <a:lnTo>
                    <a:pt x="0" y="357"/>
                  </a:lnTo>
                  <a:lnTo>
                    <a:pt x="2" y="547"/>
                  </a:lnTo>
                  <a:lnTo>
                    <a:pt x="120" y="546"/>
                  </a:lnTo>
                  <a:lnTo>
                    <a:pt x="120" y="546"/>
                  </a:lnTo>
                  <a:cubicBezTo>
                    <a:pt x="127" y="568"/>
                    <a:pt x="137" y="590"/>
                    <a:pt x="148" y="610"/>
                  </a:cubicBezTo>
                  <a:cubicBezTo>
                    <a:pt x="149" y="610"/>
                    <a:pt x="149" y="611"/>
                    <a:pt x="149" y="611"/>
                  </a:cubicBezTo>
                  <a:lnTo>
                    <a:pt x="69" y="691"/>
                  </a:lnTo>
                  <a:lnTo>
                    <a:pt x="204" y="824"/>
                  </a:lnTo>
                  <a:lnTo>
                    <a:pt x="288" y="741"/>
                  </a:lnTo>
                  <a:lnTo>
                    <a:pt x="288" y="741"/>
                  </a:lnTo>
                  <a:cubicBezTo>
                    <a:pt x="309" y="752"/>
                    <a:pt x="331" y="760"/>
                    <a:pt x="354" y="766"/>
                  </a:cubicBezTo>
                  <a:lnTo>
                    <a:pt x="354" y="880"/>
                  </a:lnTo>
                  <a:lnTo>
                    <a:pt x="545" y="879"/>
                  </a:lnTo>
                  <a:lnTo>
                    <a:pt x="545" y="758"/>
                  </a:lnTo>
                  <a:lnTo>
                    <a:pt x="545" y="758"/>
                  </a:lnTo>
                  <a:cubicBezTo>
                    <a:pt x="564" y="752"/>
                    <a:pt x="583" y="743"/>
                    <a:pt x="601" y="733"/>
                  </a:cubicBezTo>
                  <a:cubicBezTo>
                    <a:pt x="603" y="731"/>
                    <a:pt x="605" y="730"/>
                    <a:pt x="607" y="729"/>
                  </a:cubicBezTo>
                  <a:lnTo>
                    <a:pt x="690" y="812"/>
                  </a:lnTo>
                  <a:lnTo>
                    <a:pt x="824" y="677"/>
                  </a:lnTo>
                  <a:lnTo>
                    <a:pt x="736" y="589"/>
                  </a:lnTo>
                  <a:lnTo>
                    <a:pt x="736" y="589"/>
                  </a:lnTo>
                  <a:cubicBezTo>
                    <a:pt x="745" y="569"/>
                    <a:pt x="753" y="548"/>
                    <a:pt x="758" y="527"/>
                  </a:cubicBezTo>
                  <a:moveTo>
                    <a:pt x="439" y="601"/>
                  </a:moveTo>
                  <a:lnTo>
                    <a:pt x="439" y="601"/>
                  </a:lnTo>
                  <a:cubicBezTo>
                    <a:pt x="411" y="601"/>
                    <a:pt x="383" y="593"/>
                    <a:pt x="359" y="579"/>
                  </a:cubicBezTo>
                  <a:cubicBezTo>
                    <a:pt x="334" y="564"/>
                    <a:pt x="314" y="544"/>
                    <a:pt x="300" y="520"/>
                  </a:cubicBezTo>
                  <a:cubicBezTo>
                    <a:pt x="286" y="495"/>
                    <a:pt x="278" y="468"/>
                    <a:pt x="278" y="440"/>
                  </a:cubicBezTo>
                  <a:cubicBezTo>
                    <a:pt x="278" y="412"/>
                    <a:pt x="286" y="383"/>
                    <a:pt x="300" y="359"/>
                  </a:cubicBezTo>
                  <a:cubicBezTo>
                    <a:pt x="314" y="334"/>
                    <a:pt x="334" y="314"/>
                    <a:pt x="359" y="300"/>
                  </a:cubicBezTo>
                  <a:cubicBezTo>
                    <a:pt x="383" y="286"/>
                    <a:pt x="410" y="279"/>
                    <a:pt x="439" y="279"/>
                  </a:cubicBezTo>
                  <a:cubicBezTo>
                    <a:pt x="467" y="279"/>
                    <a:pt x="495" y="286"/>
                    <a:pt x="520" y="300"/>
                  </a:cubicBezTo>
                  <a:cubicBezTo>
                    <a:pt x="544" y="314"/>
                    <a:pt x="565" y="334"/>
                    <a:pt x="579" y="359"/>
                  </a:cubicBezTo>
                  <a:cubicBezTo>
                    <a:pt x="593" y="383"/>
                    <a:pt x="601" y="412"/>
                    <a:pt x="601" y="440"/>
                  </a:cubicBezTo>
                  <a:lnTo>
                    <a:pt x="601" y="440"/>
                  </a:lnTo>
                  <a:lnTo>
                    <a:pt x="601" y="440"/>
                  </a:lnTo>
                  <a:lnTo>
                    <a:pt x="601" y="440"/>
                  </a:lnTo>
                  <a:cubicBezTo>
                    <a:pt x="601" y="468"/>
                    <a:pt x="593" y="496"/>
                    <a:pt x="579" y="521"/>
                  </a:cubicBezTo>
                  <a:cubicBezTo>
                    <a:pt x="565" y="545"/>
                    <a:pt x="544" y="565"/>
                    <a:pt x="520" y="580"/>
                  </a:cubicBezTo>
                  <a:cubicBezTo>
                    <a:pt x="495" y="594"/>
                    <a:pt x="468" y="601"/>
                    <a:pt x="439" y="6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3840120" y="384480"/>
              <a:ext cx="193320" cy="19296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464" y="320"/>
                  </a:moveTo>
                  <a:lnTo>
                    <a:pt x="537" y="320"/>
                  </a:lnTo>
                  <a:lnTo>
                    <a:pt x="537" y="203"/>
                  </a:lnTo>
                  <a:lnTo>
                    <a:pt x="461" y="203"/>
                  </a:lnTo>
                  <a:lnTo>
                    <a:pt x="461" y="203"/>
                  </a:lnTo>
                  <a:cubicBezTo>
                    <a:pt x="457" y="191"/>
                    <a:pt x="451" y="178"/>
                    <a:pt x="444" y="167"/>
                  </a:cubicBezTo>
                  <a:lnTo>
                    <a:pt x="496" y="115"/>
                  </a:lnTo>
                  <a:lnTo>
                    <a:pt x="414" y="33"/>
                  </a:lnTo>
                  <a:lnTo>
                    <a:pt x="362" y="85"/>
                  </a:lnTo>
                  <a:lnTo>
                    <a:pt x="362" y="85"/>
                  </a:lnTo>
                  <a:cubicBezTo>
                    <a:pt x="350" y="78"/>
                    <a:pt x="336" y="73"/>
                    <a:pt x="323" y="69"/>
                  </a:cubicBezTo>
                  <a:lnTo>
                    <a:pt x="323" y="0"/>
                  </a:lnTo>
                  <a:lnTo>
                    <a:pt x="206" y="0"/>
                  </a:lnTo>
                  <a:lnTo>
                    <a:pt x="206" y="71"/>
                  </a:lnTo>
                  <a:lnTo>
                    <a:pt x="206" y="71"/>
                  </a:lnTo>
                  <a:cubicBezTo>
                    <a:pt x="192" y="76"/>
                    <a:pt x="179" y="82"/>
                    <a:pt x="166" y="89"/>
                  </a:cubicBezTo>
                  <a:cubicBezTo>
                    <a:pt x="165" y="89"/>
                    <a:pt x="165" y="90"/>
                    <a:pt x="164" y="90"/>
                  </a:cubicBezTo>
                  <a:lnTo>
                    <a:pt x="114" y="42"/>
                  </a:lnTo>
                  <a:lnTo>
                    <a:pt x="33" y="125"/>
                  </a:lnTo>
                  <a:lnTo>
                    <a:pt x="85" y="175"/>
                  </a:lnTo>
                  <a:lnTo>
                    <a:pt x="85" y="175"/>
                  </a:lnTo>
                  <a:cubicBezTo>
                    <a:pt x="78" y="188"/>
                    <a:pt x="73" y="201"/>
                    <a:pt x="69" y="215"/>
                  </a:cubicBezTo>
                  <a:lnTo>
                    <a:pt x="0" y="215"/>
                  </a:lnTo>
                  <a:lnTo>
                    <a:pt x="1" y="332"/>
                  </a:lnTo>
                  <a:lnTo>
                    <a:pt x="73" y="332"/>
                  </a:lnTo>
                  <a:lnTo>
                    <a:pt x="73" y="332"/>
                  </a:lnTo>
                  <a:cubicBezTo>
                    <a:pt x="78" y="345"/>
                    <a:pt x="84" y="359"/>
                    <a:pt x="91" y="371"/>
                  </a:cubicBezTo>
                  <a:lnTo>
                    <a:pt x="91" y="371"/>
                  </a:lnTo>
                  <a:lnTo>
                    <a:pt x="42" y="421"/>
                  </a:lnTo>
                  <a:lnTo>
                    <a:pt x="126" y="502"/>
                  </a:lnTo>
                  <a:lnTo>
                    <a:pt x="175" y="451"/>
                  </a:lnTo>
                  <a:lnTo>
                    <a:pt x="175" y="451"/>
                  </a:lnTo>
                  <a:cubicBezTo>
                    <a:pt x="188" y="458"/>
                    <a:pt x="202" y="463"/>
                    <a:pt x="216" y="467"/>
                  </a:cubicBezTo>
                  <a:lnTo>
                    <a:pt x="216" y="536"/>
                  </a:lnTo>
                  <a:lnTo>
                    <a:pt x="333" y="536"/>
                  </a:lnTo>
                  <a:lnTo>
                    <a:pt x="333" y="463"/>
                  </a:lnTo>
                  <a:lnTo>
                    <a:pt x="333" y="463"/>
                  </a:lnTo>
                  <a:cubicBezTo>
                    <a:pt x="345" y="458"/>
                    <a:pt x="356" y="453"/>
                    <a:pt x="368" y="447"/>
                  </a:cubicBezTo>
                  <a:cubicBezTo>
                    <a:pt x="369" y="446"/>
                    <a:pt x="370" y="445"/>
                    <a:pt x="371" y="445"/>
                  </a:cubicBezTo>
                  <a:lnTo>
                    <a:pt x="421" y="495"/>
                  </a:lnTo>
                  <a:lnTo>
                    <a:pt x="502" y="412"/>
                  </a:lnTo>
                  <a:lnTo>
                    <a:pt x="448" y="359"/>
                  </a:lnTo>
                  <a:lnTo>
                    <a:pt x="448" y="359"/>
                  </a:lnTo>
                  <a:cubicBezTo>
                    <a:pt x="455" y="346"/>
                    <a:pt x="460" y="333"/>
                    <a:pt x="464" y="32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3902040" y="445320"/>
              <a:ext cx="70560" cy="7056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8" y="196"/>
                  </a:moveTo>
                  <a:lnTo>
                    <a:pt x="98" y="196"/>
                  </a:lnTo>
                  <a:cubicBezTo>
                    <a:pt x="81" y="196"/>
                    <a:pt x="64" y="192"/>
                    <a:pt x="49" y="183"/>
                  </a:cubicBezTo>
                  <a:cubicBezTo>
                    <a:pt x="34" y="175"/>
                    <a:pt x="22" y="162"/>
                    <a:pt x="13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0"/>
                    <a:pt x="4" y="64"/>
                    <a:pt x="13" y="49"/>
                  </a:cubicBezTo>
                  <a:cubicBezTo>
                    <a:pt x="22" y="34"/>
                    <a:pt x="34" y="22"/>
                    <a:pt x="49" y="14"/>
                  </a:cubicBezTo>
                  <a:cubicBezTo>
                    <a:pt x="64" y="5"/>
                    <a:pt x="81" y="0"/>
                    <a:pt x="98" y="0"/>
                  </a:cubicBezTo>
                  <a:cubicBezTo>
                    <a:pt x="115" y="0"/>
                    <a:pt x="132" y="5"/>
                    <a:pt x="147" y="14"/>
                  </a:cubicBezTo>
                  <a:cubicBezTo>
                    <a:pt x="162" y="22"/>
                    <a:pt x="174" y="34"/>
                    <a:pt x="183" y="49"/>
                  </a:cubicBezTo>
                  <a:cubicBezTo>
                    <a:pt x="191" y="64"/>
                    <a:pt x="196" y="81"/>
                    <a:pt x="196" y="98"/>
                  </a:cubicBezTo>
                  <a:lnTo>
                    <a:pt x="196" y="98"/>
                  </a:lnTo>
                  <a:lnTo>
                    <a:pt x="196" y="98"/>
                  </a:lnTo>
                  <a:cubicBezTo>
                    <a:pt x="196" y="116"/>
                    <a:pt x="191" y="132"/>
                    <a:pt x="183" y="147"/>
                  </a:cubicBezTo>
                  <a:cubicBezTo>
                    <a:pt x="174" y="162"/>
                    <a:pt x="162" y="174"/>
                    <a:pt x="147" y="183"/>
                  </a:cubicBezTo>
                  <a:cubicBezTo>
                    <a:pt x="132" y="191"/>
                    <a:pt x="115" y="196"/>
                    <a:pt x="98" y="196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22675" rIns="92875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1864800" y="1114560"/>
              <a:ext cx="192600" cy="192600"/>
            </a:xfrm>
            <a:custGeom>
              <a:avLst/>
              <a:gdLst/>
              <a:ahLst/>
              <a:cxnLst/>
              <a:rect l="l" t="t" r="r" b="b"/>
              <a:pathLst>
                <a:path w="535" h="535" extrusionOk="0">
                  <a:moveTo>
                    <a:pt x="462" y="321"/>
                  </a:moveTo>
                  <a:lnTo>
                    <a:pt x="535" y="321"/>
                  </a:lnTo>
                  <a:lnTo>
                    <a:pt x="535" y="205"/>
                  </a:lnTo>
                  <a:lnTo>
                    <a:pt x="459" y="205"/>
                  </a:lnTo>
                  <a:lnTo>
                    <a:pt x="459" y="205"/>
                  </a:lnTo>
                  <a:cubicBezTo>
                    <a:pt x="455" y="192"/>
                    <a:pt x="449" y="180"/>
                    <a:pt x="442" y="168"/>
                  </a:cubicBezTo>
                  <a:lnTo>
                    <a:pt x="494" y="116"/>
                  </a:lnTo>
                  <a:lnTo>
                    <a:pt x="412" y="34"/>
                  </a:lnTo>
                  <a:lnTo>
                    <a:pt x="360" y="87"/>
                  </a:lnTo>
                  <a:lnTo>
                    <a:pt x="360" y="87"/>
                  </a:lnTo>
                  <a:cubicBezTo>
                    <a:pt x="348" y="80"/>
                    <a:pt x="334" y="74"/>
                    <a:pt x="321" y="70"/>
                  </a:cubicBezTo>
                  <a:lnTo>
                    <a:pt x="321" y="0"/>
                  </a:lnTo>
                  <a:lnTo>
                    <a:pt x="204" y="0"/>
                  </a:lnTo>
                  <a:lnTo>
                    <a:pt x="204" y="71"/>
                  </a:lnTo>
                  <a:lnTo>
                    <a:pt x="204" y="71"/>
                  </a:lnTo>
                  <a:cubicBezTo>
                    <a:pt x="190" y="76"/>
                    <a:pt x="177" y="82"/>
                    <a:pt x="164" y="89"/>
                  </a:cubicBezTo>
                  <a:cubicBezTo>
                    <a:pt x="163" y="89"/>
                    <a:pt x="163" y="90"/>
                    <a:pt x="162" y="90"/>
                  </a:cubicBezTo>
                  <a:lnTo>
                    <a:pt x="112" y="42"/>
                  </a:lnTo>
                  <a:lnTo>
                    <a:pt x="31" y="125"/>
                  </a:lnTo>
                  <a:lnTo>
                    <a:pt x="83" y="175"/>
                  </a:lnTo>
                  <a:lnTo>
                    <a:pt x="83" y="175"/>
                  </a:lnTo>
                  <a:cubicBezTo>
                    <a:pt x="76" y="188"/>
                    <a:pt x="71" y="201"/>
                    <a:pt x="68" y="215"/>
                  </a:cubicBezTo>
                  <a:lnTo>
                    <a:pt x="0" y="215"/>
                  </a:lnTo>
                  <a:lnTo>
                    <a:pt x="0" y="332"/>
                  </a:lnTo>
                  <a:lnTo>
                    <a:pt x="71" y="332"/>
                  </a:lnTo>
                  <a:lnTo>
                    <a:pt x="71" y="332"/>
                  </a:lnTo>
                  <a:cubicBezTo>
                    <a:pt x="76" y="345"/>
                    <a:pt x="82" y="358"/>
                    <a:pt x="89" y="371"/>
                  </a:cubicBezTo>
                  <a:lnTo>
                    <a:pt x="89" y="371"/>
                  </a:lnTo>
                  <a:lnTo>
                    <a:pt x="40" y="421"/>
                  </a:lnTo>
                  <a:lnTo>
                    <a:pt x="124" y="502"/>
                  </a:lnTo>
                  <a:lnTo>
                    <a:pt x="173" y="451"/>
                  </a:lnTo>
                  <a:lnTo>
                    <a:pt x="173" y="451"/>
                  </a:lnTo>
                  <a:cubicBezTo>
                    <a:pt x="186" y="458"/>
                    <a:pt x="200" y="463"/>
                    <a:pt x="214" y="466"/>
                  </a:cubicBezTo>
                  <a:lnTo>
                    <a:pt x="214" y="535"/>
                  </a:lnTo>
                  <a:lnTo>
                    <a:pt x="331" y="535"/>
                  </a:lnTo>
                  <a:lnTo>
                    <a:pt x="331" y="462"/>
                  </a:lnTo>
                  <a:lnTo>
                    <a:pt x="331" y="462"/>
                  </a:lnTo>
                  <a:cubicBezTo>
                    <a:pt x="343" y="458"/>
                    <a:pt x="354" y="453"/>
                    <a:pt x="366" y="447"/>
                  </a:cubicBezTo>
                  <a:cubicBezTo>
                    <a:pt x="367" y="446"/>
                    <a:pt x="368" y="445"/>
                    <a:pt x="369" y="445"/>
                  </a:cubicBezTo>
                  <a:lnTo>
                    <a:pt x="419" y="495"/>
                  </a:lnTo>
                  <a:lnTo>
                    <a:pt x="500" y="412"/>
                  </a:lnTo>
                  <a:lnTo>
                    <a:pt x="446" y="359"/>
                  </a:lnTo>
                  <a:lnTo>
                    <a:pt x="446" y="359"/>
                  </a:lnTo>
                  <a:cubicBezTo>
                    <a:pt x="452" y="347"/>
                    <a:pt x="458" y="334"/>
                    <a:pt x="462" y="321"/>
                  </a:cubicBezTo>
                  <a:moveTo>
                    <a:pt x="268" y="367"/>
                  </a:moveTo>
                  <a:lnTo>
                    <a:pt x="268" y="367"/>
                  </a:lnTo>
                  <a:cubicBezTo>
                    <a:pt x="251" y="367"/>
                    <a:pt x="234" y="361"/>
                    <a:pt x="219" y="353"/>
                  </a:cubicBezTo>
                  <a:cubicBezTo>
                    <a:pt x="204" y="344"/>
                    <a:pt x="191" y="333"/>
                    <a:pt x="183" y="318"/>
                  </a:cubicBezTo>
                  <a:cubicBezTo>
                    <a:pt x="174" y="303"/>
                    <a:pt x="170" y="286"/>
                    <a:pt x="170" y="269"/>
                  </a:cubicBezTo>
                  <a:cubicBezTo>
                    <a:pt x="170" y="251"/>
                    <a:pt x="174" y="235"/>
                    <a:pt x="183" y="220"/>
                  </a:cubicBezTo>
                  <a:cubicBezTo>
                    <a:pt x="191" y="205"/>
                    <a:pt x="204" y="192"/>
                    <a:pt x="219" y="184"/>
                  </a:cubicBezTo>
                  <a:cubicBezTo>
                    <a:pt x="234" y="175"/>
                    <a:pt x="251" y="171"/>
                    <a:pt x="268" y="171"/>
                  </a:cubicBezTo>
                  <a:cubicBezTo>
                    <a:pt x="285" y="171"/>
                    <a:pt x="302" y="175"/>
                    <a:pt x="317" y="184"/>
                  </a:cubicBezTo>
                  <a:cubicBezTo>
                    <a:pt x="332" y="192"/>
                    <a:pt x="344" y="205"/>
                    <a:pt x="353" y="220"/>
                  </a:cubicBezTo>
                  <a:cubicBezTo>
                    <a:pt x="361" y="235"/>
                    <a:pt x="366" y="251"/>
                    <a:pt x="366" y="269"/>
                  </a:cubicBezTo>
                  <a:lnTo>
                    <a:pt x="366" y="269"/>
                  </a:lnTo>
                  <a:lnTo>
                    <a:pt x="366" y="269"/>
                  </a:lnTo>
                  <a:cubicBezTo>
                    <a:pt x="366" y="286"/>
                    <a:pt x="361" y="303"/>
                    <a:pt x="353" y="318"/>
                  </a:cubicBezTo>
                  <a:cubicBezTo>
                    <a:pt x="344" y="333"/>
                    <a:pt x="332" y="344"/>
                    <a:pt x="317" y="353"/>
                  </a:cubicBezTo>
                  <a:cubicBezTo>
                    <a:pt x="302" y="361"/>
                    <a:pt x="285" y="367"/>
                    <a:pt x="268" y="3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4114080" y="1801440"/>
              <a:ext cx="192960" cy="192600"/>
            </a:xfrm>
            <a:custGeom>
              <a:avLst/>
              <a:gdLst/>
              <a:ahLst/>
              <a:cxnLst/>
              <a:rect l="l" t="t" r="r" b="b"/>
              <a:pathLst>
                <a:path w="536" h="535" extrusionOk="0">
                  <a:moveTo>
                    <a:pt x="463" y="321"/>
                  </a:moveTo>
                  <a:lnTo>
                    <a:pt x="536" y="321"/>
                  </a:lnTo>
                  <a:lnTo>
                    <a:pt x="536" y="204"/>
                  </a:lnTo>
                  <a:lnTo>
                    <a:pt x="460" y="204"/>
                  </a:lnTo>
                  <a:lnTo>
                    <a:pt x="460" y="204"/>
                  </a:lnTo>
                  <a:cubicBezTo>
                    <a:pt x="456" y="192"/>
                    <a:pt x="450" y="179"/>
                    <a:pt x="443" y="168"/>
                  </a:cubicBezTo>
                  <a:lnTo>
                    <a:pt x="495" y="116"/>
                  </a:lnTo>
                  <a:lnTo>
                    <a:pt x="413" y="34"/>
                  </a:lnTo>
                  <a:lnTo>
                    <a:pt x="361" y="86"/>
                  </a:lnTo>
                  <a:lnTo>
                    <a:pt x="361" y="86"/>
                  </a:lnTo>
                  <a:cubicBezTo>
                    <a:pt x="349" y="79"/>
                    <a:pt x="336" y="74"/>
                    <a:pt x="322" y="70"/>
                  </a:cubicBezTo>
                  <a:lnTo>
                    <a:pt x="322" y="0"/>
                  </a:lnTo>
                  <a:lnTo>
                    <a:pt x="206" y="0"/>
                  </a:lnTo>
                  <a:lnTo>
                    <a:pt x="206" y="71"/>
                  </a:lnTo>
                  <a:lnTo>
                    <a:pt x="206" y="71"/>
                  </a:lnTo>
                  <a:cubicBezTo>
                    <a:pt x="192" y="75"/>
                    <a:pt x="178" y="81"/>
                    <a:pt x="165" y="89"/>
                  </a:cubicBezTo>
                  <a:lnTo>
                    <a:pt x="164" y="90"/>
                  </a:lnTo>
                  <a:lnTo>
                    <a:pt x="114" y="42"/>
                  </a:lnTo>
                  <a:lnTo>
                    <a:pt x="33" y="125"/>
                  </a:lnTo>
                  <a:lnTo>
                    <a:pt x="84" y="175"/>
                  </a:lnTo>
                  <a:lnTo>
                    <a:pt x="84" y="175"/>
                  </a:lnTo>
                  <a:cubicBezTo>
                    <a:pt x="78" y="188"/>
                    <a:pt x="73" y="201"/>
                    <a:pt x="69" y="215"/>
                  </a:cubicBezTo>
                  <a:lnTo>
                    <a:pt x="0" y="215"/>
                  </a:lnTo>
                  <a:lnTo>
                    <a:pt x="1" y="332"/>
                  </a:lnTo>
                  <a:lnTo>
                    <a:pt x="73" y="332"/>
                  </a:lnTo>
                  <a:lnTo>
                    <a:pt x="73" y="332"/>
                  </a:lnTo>
                  <a:cubicBezTo>
                    <a:pt x="77" y="345"/>
                    <a:pt x="83" y="358"/>
                    <a:pt x="90" y="371"/>
                  </a:cubicBezTo>
                  <a:lnTo>
                    <a:pt x="90" y="371"/>
                  </a:lnTo>
                  <a:lnTo>
                    <a:pt x="42" y="421"/>
                  </a:lnTo>
                  <a:lnTo>
                    <a:pt x="125" y="502"/>
                  </a:lnTo>
                  <a:lnTo>
                    <a:pt x="175" y="451"/>
                  </a:lnTo>
                  <a:lnTo>
                    <a:pt x="175" y="451"/>
                  </a:lnTo>
                  <a:cubicBezTo>
                    <a:pt x="188" y="458"/>
                    <a:pt x="202" y="463"/>
                    <a:pt x="216" y="466"/>
                  </a:cubicBezTo>
                  <a:lnTo>
                    <a:pt x="216" y="535"/>
                  </a:lnTo>
                  <a:lnTo>
                    <a:pt x="332" y="535"/>
                  </a:lnTo>
                  <a:lnTo>
                    <a:pt x="332" y="462"/>
                  </a:lnTo>
                  <a:lnTo>
                    <a:pt x="332" y="462"/>
                  </a:lnTo>
                  <a:cubicBezTo>
                    <a:pt x="344" y="458"/>
                    <a:pt x="355" y="452"/>
                    <a:pt x="367" y="446"/>
                  </a:cubicBezTo>
                  <a:cubicBezTo>
                    <a:pt x="367" y="445"/>
                    <a:pt x="369" y="445"/>
                    <a:pt x="370" y="444"/>
                  </a:cubicBezTo>
                  <a:lnTo>
                    <a:pt x="420" y="494"/>
                  </a:lnTo>
                  <a:lnTo>
                    <a:pt x="502" y="412"/>
                  </a:lnTo>
                  <a:lnTo>
                    <a:pt x="448" y="359"/>
                  </a:lnTo>
                  <a:lnTo>
                    <a:pt x="448" y="359"/>
                  </a:lnTo>
                  <a:cubicBezTo>
                    <a:pt x="454" y="346"/>
                    <a:pt x="459" y="334"/>
                    <a:pt x="463" y="321"/>
                  </a:cubicBezTo>
                  <a:moveTo>
                    <a:pt x="269" y="366"/>
                  </a:moveTo>
                  <a:lnTo>
                    <a:pt x="269" y="366"/>
                  </a:lnTo>
                  <a:lnTo>
                    <a:pt x="269" y="366"/>
                  </a:lnTo>
                  <a:cubicBezTo>
                    <a:pt x="252" y="366"/>
                    <a:pt x="235" y="361"/>
                    <a:pt x="220" y="353"/>
                  </a:cubicBezTo>
                  <a:cubicBezTo>
                    <a:pt x="205" y="344"/>
                    <a:pt x="192" y="332"/>
                    <a:pt x="184" y="317"/>
                  </a:cubicBezTo>
                  <a:cubicBezTo>
                    <a:pt x="175" y="302"/>
                    <a:pt x="171" y="285"/>
                    <a:pt x="171" y="268"/>
                  </a:cubicBezTo>
                  <a:cubicBezTo>
                    <a:pt x="171" y="250"/>
                    <a:pt x="175" y="234"/>
                    <a:pt x="184" y="219"/>
                  </a:cubicBezTo>
                  <a:cubicBezTo>
                    <a:pt x="192" y="204"/>
                    <a:pt x="205" y="192"/>
                    <a:pt x="220" y="184"/>
                  </a:cubicBezTo>
                  <a:cubicBezTo>
                    <a:pt x="235" y="175"/>
                    <a:pt x="252" y="170"/>
                    <a:pt x="269" y="170"/>
                  </a:cubicBezTo>
                  <a:cubicBezTo>
                    <a:pt x="286" y="170"/>
                    <a:pt x="303" y="175"/>
                    <a:pt x="318" y="184"/>
                  </a:cubicBezTo>
                  <a:cubicBezTo>
                    <a:pt x="333" y="192"/>
                    <a:pt x="345" y="204"/>
                    <a:pt x="354" y="219"/>
                  </a:cubicBezTo>
                  <a:cubicBezTo>
                    <a:pt x="362" y="234"/>
                    <a:pt x="367" y="251"/>
                    <a:pt x="367" y="268"/>
                  </a:cubicBezTo>
                  <a:lnTo>
                    <a:pt x="367" y="268"/>
                  </a:lnTo>
                  <a:lnTo>
                    <a:pt x="367" y="268"/>
                  </a:lnTo>
                  <a:cubicBezTo>
                    <a:pt x="367" y="286"/>
                    <a:pt x="362" y="302"/>
                    <a:pt x="354" y="317"/>
                  </a:cubicBezTo>
                  <a:cubicBezTo>
                    <a:pt x="345" y="332"/>
                    <a:pt x="332" y="344"/>
                    <a:pt x="318" y="353"/>
                  </a:cubicBezTo>
                  <a:cubicBezTo>
                    <a:pt x="302" y="361"/>
                    <a:pt x="286" y="366"/>
                    <a:pt x="269" y="3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2005200" y="1564560"/>
              <a:ext cx="1060200" cy="654120"/>
            </a:xfrm>
            <a:custGeom>
              <a:avLst/>
              <a:gdLst/>
              <a:ahLst/>
              <a:cxnLst/>
              <a:rect l="l" t="t" r="r" b="b"/>
              <a:pathLst>
                <a:path w="2945" h="1817" extrusionOk="0">
                  <a:moveTo>
                    <a:pt x="1472" y="1817"/>
                  </a:moveTo>
                  <a:lnTo>
                    <a:pt x="2750" y="1817"/>
                  </a:lnTo>
                  <a:cubicBezTo>
                    <a:pt x="2858" y="1817"/>
                    <a:pt x="2945" y="1730"/>
                    <a:pt x="2945" y="1622"/>
                  </a:cubicBezTo>
                  <a:lnTo>
                    <a:pt x="2945" y="194"/>
                  </a:lnTo>
                  <a:cubicBezTo>
                    <a:pt x="2945" y="87"/>
                    <a:pt x="2858" y="0"/>
                    <a:pt x="2750" y="0"/>
                  </a:cubicBezTo>
                  <a:lnTo>
                    <a:pt x="194" y="0"/>
                  </a:lnTo>
                  <a:cubicBezTo>
                    <a:pt x="87" y="0"/>
                    <a:pt x="0" y="87"/>
                    <a:pt x="0" y="194"/>
                  </a:cubicBezTo>
                  <a:lnTo>
                    <a:pt x="0" y="1622"/>
                  </a:lnTo>
                  <a:cubicBezTo>
                    <a:pt x="0" y="1730"/>
                    <a:pt x="87" y="1817"/>
                    <a:pt x="194" y="1817"/>
                  </a:cubicBezTo>
                  <a:lnTo>
                    <a:pt x="1472" y="1817"/>
                  </a:lnTo>
                  <a:close/>
                </a:path>
              </a:pathLst>
            </a:custGeom>
            <a:solidFill>
              <a:srgbClr val="E8D87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2005200" y="1564560"/>
              <a:ext cx="1060200" cy="654120"/>
            </a:xfrm>
            <a:custGeom>
              <a:avLst/>
              <a:gdLst/>
              <a:ahLst/>
              <a:cxnLst/>
              <a:rect l="l" t="t" r="r" b="b"/>
              <a:pathLst>
                <a:path w="2945" h="1817" extrusionOk="0">
                  <a:moveTo>
                    <a:pt x="1472" y="1817"/>
                  </a:moveTo>
                  <a:lnTo>
                    <a:pt x="2750" y="1817"/>
                  </a:lnTo>
                  <a:cubicBezTo>
                    <a:pt x="2858" y="1817"/>
                    <a:pt x="2945" y="1730"/>
                    <a:pt x="2945" y="1622"/>
                  </a:cubicBezTo>
                  <a:lnTo>
                    <a:pt x="2945" y="194"/>
                  </a:lnTo>
                  <a:cubicBezTo>
                    <a:pt x="2945" y="87"/>
                    <a:pt x="2858" y="0"/>
                    <a:pt x="2750" y="0"/>
                  </a:cubicBezTo>
                  <a:lnTo>
                    <a:pt x="194" y="0"/>
                  </a:lnTo>
                  <a:cubicBezTo>
                    <a:pt x="87" y="0"/>
                    <a:pt x="0" y="87"/>
                    <a:pt x="0" y="194"/>
                  </a:cubicBezTo>
                  <a:lnTo>
                    <a:pt x="0" y="1622"/>
                  </a:lnTo>
                  <a:cubicBezTo>
                    <a:pt x="0" y="1730"/>
                    <a:pt x="87" y="1817"/>
                    <a:pt x="194" y="1817"/>
                  </a:cubicBezTo>
                  <a:lnTo>
                    <a:pt x="1472" y="1817"/>
                  </a:lnTo>
                  <a:close/>
                </a:path>
              </a:pathLst>
            </a:custGeom>
            <a:solidFill>
              <a:schemeClr val="accent5"/>
            </a:solidFill>
            <a:ln w="180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9000" tIns="54000" rIns="99000" bIns="54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2395440" y="1735920"/>
              <a:ext cx="279360" cy="279360"/>
            </a:xfrm>
            <a:custGeom>
              <a:avLst/>
              <a:gdLst/>
              <a:ahLst/>
              <a:cxnLst/>
              <a:rect l="l" t="t" r="r" b="b"/>
              <a:pathLst>
                <a:path w="776" h="776" extrusionOk="0">
                  <a:moveTo>
                    <a:pt x="776" y="388"/>
                  </a:moveTo>
                  <a:cubicBezTo>
                    <a:pt x="776" y="456"/>
                    <a:pt x="758" y="523"/>
                    <a:pt x="724" y="582"/>
                  </a:cubicBezTo>
                  <a:cubicBezTo>
                    <a:pt x="689" y="641"/>
                    <a:pt x="641" y="690"/>
                    <a:pt x="582" y="724"/>
                  </a:cubicBezTo>
                  <a:cubicBezTo>
                    <a:pt x="523" y="758"/>
                    <a:pt x="456" y="776"/>
                    <a:pt x="388" y="776"/>
                  </a:cubicBezTo>
                  <a:cubicBezTo>
                    <a:pt x="320" y="776"/>
                    <a:pt x="253" y="758"/>
                    <a:pt x="194" y="724"/>
                  </a:cubicBezTo>
                  <a:cubicBezTo>
                    <a:pt x="135" y="690"/>
                    <a:pt x="86" y="641"/>
                    <a:pt x="52" y="582"/>
                  </a:cubicBezTo>
                  <a:cubicBezTo>
                    <a:pt x="18" y="523"/>
                    <a:pt x="0" y="456"/>
                    <a:pt x="0" y="388"/>
                  </a:cubicBezTo>
                  <a:cubicBezTo>
                    <a:pt x="0" y="320"/>
                    <a:pt x="18" y="253"/>
                    <a:pt x="52" y="194"/>
                  </a:cubicBezTo>
                  <a:cubicBezTo>
                    <a:pt x="86" y="135"/>
                    <a:pt x="135" y="86"/>
                    <a:pt x="194" y="52"/>
                  </a:cubicBezTo>
                  <a:cubicBezTo>
                    <a:pt x="253" y="18"/>
                    <a:pt x="320" y="0"/>
                    <a:pt x="388" y="0"/>
                  </a:cubicBezTo>
                  <a:cubicBezTo>
                    <a:pt x="456" y="0"/>
                    <a:pt x="523" y="18"/>
                    <a:pt x="582" y="52"/>
                  </a:cubicBezTo>
                  <a:cubicBezTo>
                    <a:pt x="641" y="86"/>
                    <a:pt x="690" y="135"/>
                    <a:pt x="724" y="194"/>
                  </a:cubicBezTo>
                  <a:cubicBezTo>
                    <a:pt x="759" y="253"/>
                    <a:pt x="776" y="320"/>
                    <a:pt x="776" y="3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2416680" y="2031120"/>
              <a:ext cx="237240" cy="15840"/>
            </a:xfrm>
            <a:custGeom>
              <a:avLst/>
              <a:gdLst/>
              <a:ahLst/>
              <a:cxnLst/>
              <a:rect l="l" t="t" r="r" b="b"/>
              <a:pathLst>
                <a:path w="659" h="44" extrusionOk="0">
                  <a:moveTo>
                    <a:pt x="0" y="0"/>
                  </a:moveTo>
                  <a:lnTo>
                    <a:pt x="659" y="0"/>
                  </a:lnTo>
                  <a:lnTo>
                    <a:pt x="659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25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2415960" y="2057760"/>
              <a:ext cx="237240" cy="31320"/>
            </a:xfrm>
            <a:custGeom>
              <a:avLst/>
              <a:gdLst/>
              <a:ahLst/>
              <a:cxnLst/>
              <a:rect l="l" t="t" r="r" b="b"/>
              <a:pathLst>
                <a:path w="659" h="87" extrusionOk="0">
                  <a:moveTo>
                    <a:pt x="0" y="0"/>
                  </a:moveTo>
                  <a:lnTo>
                    <a:pt x="659" y="0"/>
                  </a:lnTo>
                  <a:lnTo>
                    <a:pt x="659" y="87"/>
                  </a:ln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25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4072680" y="2046960"/>
              <a:ext cx="237240" cy="15840"/>
            </a:xfrm>
            <a:custGeom>
              <a:avLst/>
              <a:gdLst/>
              <a:ahLst/>
              <a:cxnLst/>
              <a:rect l="l" t="t" r="r" b="b"/>
              <a:pathLst>
                <a:path w="659" h="44" extrusionOk="0">
                  <a:moveTo>
                    <a:pt x="0" y="0"/>
                  </a:moveTo>
                  <a:lnTo>
                    <a:pt x="659" y="0"/>
                  </a:lnTo>
                  <a:lnTo>
                    <a:pt x="659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4071960" y="2073600"/>
              <a:ext cx="237240" cy="31320"/>
            </a:xfrm>
            <a:custGeom>
              <a:avLst/>
              <a:gdLst/>
              <a:ahLst/>
              <a:cxnLst/>
              <a:rect l="l" t="t" r="r" b="b"/>
              <a:pathLst>
                <a:path w="659" h="87" extrusionOk="0">
                  <a:moveTo>
                    <a:pt x="0" y="0"/>
                  </a:moveTo>
                  <a:lnTo>
                    <a:pt x="659" y="0"/>
                  </a:lnTo>
                  <a:lnTo>
                    <a:pt x="659" y="87"/>
                  </a:ln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8" name="Google Shape;398;p28"/>
            <p:cNvCxnSpPr/>
            <p:nvPr/>
          </p:nvCxnSpPr>
          <p:spPr>
            <a:xfrm rot="10800000" flipH="1">
              <a:off x="2686320" y="1795560"/>
              <a:ext cx="55200" cy="282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9" name="Google Shape;399;p28"/>
            <p:cNvCxnSpPr/>
            <p:nvPr/>
          </p:nvCxnSpPr>
          <p:spPr>
            <a:xfrm rot="10800000" flipH="1">
              <a:off x="2627280" y="1698240"/>
              <a:ext cx="46500" cy="492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0" name="Google Shape;400;p28"/>
            <p:cNvCxnSpPr/>
            <p:nvPr/>
          </p:nvCxnSpPr>
          <p:spPr>
            <a:xfrm rot="10800000">
              <a:off x="2331960" y="1795560"/>
              <a:ext cx="55200" cy="282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1" name="Google Shape;401;p28"/>
            <p:cNvCxnSpPr/>
            <p:nvPr/>
          </p:nvCxnSpPr>
          <p:spPr>
            <a:xfrm rot="10800000">
              <a:off x="2399700" y="1698240"/>
              <a:ext cx="46500" cy="492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2" name="Google Shape;402;p28"/>
            <p:cNvCxnSpPr/>
            <p:nvPr/>
          </p:nvCxnSpPr>
          <p:spPr>
            <a:xfrm rot="10800000">
              <a:off x="2534400" y="1654260"/>
              <a:ext cx="0" cy="633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03" name="Google Shape;403;p28"/>
            <p:cNvSpPr/>
            <p:nvPr/>
          </p:nvSpPr>
          <p:spPr>
            <a:xfrm>
              <a:off x="2438640" y="1780200"/>
              <a:ext cx="193680" cy="192600"/>
            </a:xfrm>
            <a:custGeom>
              <a:avLst/>
              <a:gdLst/>
              <a:ahLst/>
              <a:cxnLst/>
              <a:rect l="l" t="t" r="r" b="b"/>
              <a:pathLst>
                <a:path w="538" h="535" extrusionOk="0">
                  <a:moveTo>
                    <a:pt x="464" y="321"/>
                  </a:moveTo>
                  <a:lnTo>
                    <a:pt x="538" y="321"/>
                  </a:lnTo>
                  <a:lnTo>
                    <a:pt x="538" y="205"/>
                  </a:lnTo>
                  <a:lnTo>
                    <a:pt x="461" y="205"/>
                  </a:lnTo>
                  <a:lnTo>
                    <a:pt x="461" y="205"/>
                  </a:lnTo>
                  <a:cubicBezTo>
                    <a:pt x="457" y="192"/>
                    <a:pt x="451" y="180"/>
                    <a:pt x="444" y="168"/>
                  </a:cubicBezTo>
                  <a:lnTo>
                    <a:pt x="496" y="116"/>
                  </a:lnTo>
                  <a:lnTo>
                    <a:pt x="414" y="34"/>
                  </a:lnTo>
                  <a:lnTo>
                    <a:pt x="362" y="87"/>
                  </a:lnTo>
                  <a:lnTo>
                    <a:pt x="362" y="87"/>
                  </a:lnTo>
                  <a:cubicBezTo>
                    <a:pt x="350" y="80"/>
                    <a:pt x="337" y="74"/>
                    <a:pt x="323" y="70"/>
                  </a:cubicBezTo>
                  <a:lnTo>
                    <a:pt x="323" y="0"/>
                  </a:lnTo>
                  <a:lnTo>
                    <a:pt x="207" y="0"/>
                  </a:lnTo>
                  <a:lnTo>
                    <a:pt x="207" y="71"/>
                  </a:lnTo>
                  <a:lnTo>
                    <a:pt x="207" y="71"/>
                  </a:lnTo>
                  <a:cubicBezTo>
                    <a:pt x="192" y="76"/>
                    <a:pt x="179" y="82"/>
                    <a:pt x="166" y="89"/>
                  </a:cubicBezTo>
                  <a:cubicBezTo>
                    <a:pt x="166" y="89"/>
                    <a:pt x="165" y="90"/>
                    <a:pt x="164" y="90"/>
                  </a:cubicBezTo>
                  <a:lnTo>
                    <a:pt x="114" y="42"/>
                  </a:lnTo>
                  <a:lnTo>
                    <a:pt x="33" y="125"/>
                  </a:lnTo>
                  <a:lnTo>
                    <a:pt x="85" y="175"/>
                  </a:lnTo>
                  <a:lnTo>
                    <a:pt x="85" y="175"/>
                  </a:lnTo>
                  <a:cubicBezTo>
                    <a:pt x="78" y="188"/>
                    <a:pt x="73" y="201"/>
                    <a:pt x="70" y="215"/>
                  </a:cubicBezTo>
                  <a:lnTo>
                    <a:pt x="0" y="215"/>
                  </a:lnTo>
                  <a:lnTo>
                    <a:pt x="1" y="332"/>
                  </a:lnTo>
                  <a:lnTo>
                    <a:pt x="73" y="332"/>
                  </a:lnTo>
                  <a:lnTo>
                    <a:pt x="73" y="332"/>
                  </a:lnTo>
                  <a:cubicBezTo>
                    <a:pt x="78" y="345"/>
                    <a:pt x="84" y="358"/>
                    <a:pt x="91" y="371"/>
                  </a:cubicBezTo>
                  <a:lnTo>
                    <a:pt x="91" y="371"/>
                  </a:lnTo>
                  <a:lnTo>
                    <a:pt x="43" y="421"/>
                  </a:lnTo>
                  <a:lnTo>
                    <a:pt x="126" y="502"/>
                  </a:lnTo>
                  <a:lnTo>
                    <a:pt x="176" y="451"/>
                  </a:lnTo>
                  <a:lnTo>
                    <a:pt x="176" y="451"/>
                  </a:lnTo>
                  <a:cubicBezTo>
                    <a:pt x="189" y="458"/>
                    <a:pt x="202" y="463"/>
                    <a:pt x="216" y="466"/>
                  </a:cubicBezTo>
                  <a:lnTo>
                    <a:pt x="216" y="535"/>
                  </a:lnTo>
                  <a:lnTo>
                    <a:pt x="333" y="535"/>
                  </a:lnTo>
                  <a:lnTo>
                    <a:pt x="333" y="462"/>
                  </a:lnTo>
                  <a:lnTo>
                    <a:pt x="333" y="462"/>
                  </a:lnTo>
                  <a:cubicBezTo>
                    <a:pt x="345" y="458"/>
                    <a:pt x="357" y="453"/>
                    <a:pt x="368" y="446"/>
                  </a:cubicBezTo>
                  <a:cubicBezTo>
                    <a:pt x="369" y="446"/>
                    <a:pt x="370" y="445"/>
                    <a:pt x="371" y="445"/>
                  </a:cubicBezTo>
                  <a:lnTo>
                    <a:pt x="421" y="495"/>
                  </a:lnTo>
                  <a:lnTo>
                    <a:pt x="502" y="412"/>
                  </a:lnTo>
                  <a:lnTo>
                    <a:pt x="448" y="359"/>
                  </a:lnTo>
                  <a:lnTo>
                    <a:pt x="448" y="359"/>
                  </a:lnTo>
                  <a:cubicBezTo>
                    <a:pt x="455" y="347"/>
                    <a:pt x="460" y="334"/>
                    <a:pt x="464" y="321"/>
                  </a:cubicBezTo>
                  <a:moveTo>
                    <a:pt x="270" y="367"/>
                  </a:moveTo>
                  <a:lnTo>
                    <a:pt x="270" y="367"/>
                  </a:lnTo>
                  <a:cubicBezTo>
                    <a:pt x="253" y="367"/>
                    <a:pt x="236" y="362"/>
                    <a:pt x="221" y="354"/>
                  </a:cubicBezTo>
                  <a:cubicBezTo>
                    <a:pt x="206" y="345"/>
                    <a:pt x="194" y="333"/>
                    <a:pt x="185" y="318"/>
                  </a:cubicBezTo>
                  <a:cubicBezTo>
                    <a:pt x="176" y="303"/>
                    <a:pt x="172" y="286"/>
                    <a:pt x="172" y="269"/>
                  </a:cubicBezTo>
                  <a:cubicBezTo>
                    <a:pt x="172" y="252"/>
                    <a:pt x="176" y="235"/>
                    <a:pt x="185" y="220"/>
                  </a:cubicBezTo>
                  <a:cubicBezTo>
                    <a:pt x="194" y="205"/>
                    <a:pt x="206" y="193"/>
                    <a:pt x="221" y="184"/>
                  </a:cubicBezTo>
                  <a:cubicBezTo>
                    <a:pt x="236" y="175"/>
                    <a:pt x="253" y="171"/>
                    <a:pt x="270" y="171"/>
                  </a:cubicBezTo>
                  <a:cubicBezTo>
                    <a:pt x="287" y="171"/>
                    <a:pt x="304" y="175"/>
                    <a:pt x="319" y="184"/>
                  </a:cubicBezTo>
                  <a:cubicBezTo>
                    <a:pt x="334" y="193"/>
                    <a:pt x="346" y="205"/>
                    <a:pt x="355" y="220"/>
                  </a:cubicBezTo>
                  <a:cubicBezTo>
                    <a:pt x="363" y="235"/>
                    <a:pt x="368" y="252"/>
                    <a:pt x="368" y="269"/>
                  </a:cubicBezTo>
                  <a:lnTo>
                    <a:pt x="368" y="269"/>
                  </a:lnTo>
                  <a:lnTo>
                    <a:pt x="368" y="269"/>
                  </a:lnTo>
                  <a:cubicBezTo>
                    <a:pt x="368" y="286"/>
                    <a:pt x="363" y="303"/>
                    <a:pt x="355" y="318"/>
                  </a:cubicBezTo>
                  <a:cubicBezTo>
                    <a:pt x="346" y="333"/>
                    <a:pt x="334" y="345"/>
                    <a:pt x="319" y="354"/>
                  </a:cubicBezTo>
                  <a:cubicBezTo>
                    <a:pt x="304" y="362"/>
                    <a:pt x="287" y="367"/>
                    <a:pt x="270" y="367"/>
                  </a:cubicBezTo>
                  <a:close/>
                </a:path>
              </a:pathLst>
            </a:custGeom>
            <a:solidFill>
              <a:srgbClr val="E8D87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4055400" y="1695600"/>
              <a:ext cx="120240" cy="119520"/>
            </a:xfrm>
            <a:custGeom>
              <a:avLst/>
              <a:gdLst/>
              <a:ahLst/>
              <a:cxnLst/>
              <a:rect l="l" t="t" r="r" b="b"/>
              <a:pathLst>
                <a:path w="334" h="332" extrusionOk="0">
                  <a:moveTo>
                    <a:pt x="288" y="197"/>
                  </a:moveTo>
                  <a:lnTo>
                    <a:pt x="334" y="197"/>
                  </a:lnTo>
                  <a:lnTo>
                    <a:pt x="334" y="126"/>
                  </a:lnTo>
                  <a:lnTo>
                    <a:pt x="286" y="126"/>
                  </a:lnTo>
                  <a:lnTo>
                    <a:pt x="286" y="126"/>
                  </a:lnTo>
                  <a:cubicBezTo>
                    <a:pt x="283" y="118"/>
                    <a:pt x="280" y="110"/>
                    <a:pt x="276" y="103"/>
                  </a:cubicBezTo>
                  <a:lnTo>
                    <a:pt x="308" y="71"/>
                  </a:lnTo>
                  <a:lnTo>
                    <a:pt x="257" y="20"/>
                  </a:lnTo>
                  <a:lnTo>
                    <a:pt x="224" y="53"/>
                  </a:lnTo>
                  <a:lnTo>
                    <a:pt x="224" y="53"/>
                  </a:lnTo>
                  <a:cubicBezTo>
                    <a:pt x="217" y="49"/>
                    <a:pt x="209" y="46"/>
                    <a:pt x="200" y="43"/>
                  </a:cubicBezTo>
                  <a:lnTo>
                    <a:pt x="200" y="0"/>
                  </a:lnTo>
                  <a:lnTo>
                    <a:pt x="128" y="0"/>
                  </a:lnTo>
                  <a:lnTo>
                    <a:pt x="128" y="44"/>
                  </a:lnTo>
                  <a:lnTo>
                    <a:pt x="128" y="44"/>
                  </a:lnTo>
                  <a:cubicBezTo>
                    <a:pt x="119" y="47"/>
                    <a:pt x="111" y="51"/>
                    <a:pt x="103" y="55"/>
                  </a:cubicBezTo>
                  <a:lnTo>
                    <a:pt x="102" y="56"/>
                  </a:lnTo>
                  <a:lnTo>
                    <a:pt x="71" y="26"/>
                  </a:lnTo>
                  <a:lnTo>
                    <a:pt x="21" y="78"/>
                  </a:lnTo>
                  <a:lnTo>
                    <a:pt x="53" y="109"/>
                  </a:lnTo>
                  <a:lnTo>
                    <a:pt x="53" y="109"/>
                  </a:lnTo>
                  <a:cubicBezTo>
                    <a:pt x="49" y="117"/>
                    <a:pt x="46" y="125"/>
                    <a:pt x="44" y="134"/>
                  </a:cubicBezTo>
                  <a:lnTo>
                    <a:pt x="0" y="134"/>
                  </a:lnTo>
                  <a:lnTo>
                    <a:pt x="0" y="206"/>
                  </a:lnTo>
                  <a:lnTo>
                    <a:pt x="45" y="206"/>
                  </a:lnTo>
                  <a:lnTo>
                    <a:pt x="45" y="206"/>
                  </a:lnTo>
                  <a:cubicBezTo>
                    <a:pt x="48" y="215"/>
                    <a:pt x="51" y="223"/>
                    <a:pt x="56" y="231"/>
                  </a:cubicBezTo>
                  <a:lnTo>
                    <a:pt x="56" y="231"/>
                  </a:lnTo>
                  <a:lnTo>
                    <a:pt x="26" y="262"/>
                  </a:lnTo>
                  <a:lnTo>
                    <a:pt x="77" y="312"/>
                  </a:lnTo>
                  <a:lnTo>
                    <a:pt x="108" y="280"/>
                  </a:lnTo>
                  <a:lnTo>
                    <a:pt x="108" y="280"/>
                  </a:lnTo>
                  <a:cubicBezTo>
                    <a:pt x="116" y="284"/>
                    <a:pt x="125" y="287"/>
                    <a:pt x="134" y="289"/>
                  </a:cubicBezTo>
                  <a:lnTo>
                    <a:pt x="134" y="332"/>
                  </a:lnTo>
                  <a:lnTo>
                    <a:pt x="206" y="332"/>
                  </a:lnTo>
                  <a:lnTo>
                    <a:pt x="206" y="287"/>
                  </a:lnTo>
                  <a:lnTo>
                    <a:pt x="206" y="287"/>
                  </a:lnTo>
                  <a:cubicBezTo>
                    <a:pt x="213" y="284"/>
                    <a:pt x="219" y="280"/>
                    <a:pt x="227" y="277"/>
                  </a:cubicBezTo>
                  <a:cubicBezTo>
                    <a:pt x="228" y="276"/>
                    <a:pt x="229" y="276"/>
                    <a:pt x="229" y="276"/>
                  </a:cubicBezTo>
                  <a:lnTo>
                    <a:pt x="261" y="307"/>
                  </a:lnTo>
                  <a:lnTo>
                    <a:pt x="312" y="256"/>
                  </a:lnTo>
                  <a:lnTo>
                    <a:pt x="279" y="222"/>
                  </a:lnTo>
                  <a:lnTo>
                    <a:pt x="279" y="222"/>
                  </a:lnTo>
                  <a:cubicBezTo>
                    <a:pt x="283" y="214"/>
                    <a:pt x="286" y="206"/>
                    <a:pt x="288" y="197"/>
                  </a:cubicBezTo>
                  <a:moveTo>
                    <a:pt x="167" y="226"/>
                  </a:moveTo>
                  <a:lnTo>
                    <a:pt x="167" y="226"/>
                  </a:lnTo>
                  <a:cubicBezTo>
                    <a:pt x="157" y="226"/>
                    <a:pt x="146" y="223"/>
                    <a:pt x="137" y="218"/>
                  </a:cubicBezTo>
                  <a:cubicBezTo>
                    <a:pt x="127" y="212"/>
                    <a:pt x="119" y="204"/>
                    <a:pt x="114" y="195"/>
                  </a:cubicBezTo>
                  <a:cubicBezTo>
                    <a:pt x="108" y="186"/>
                    <a:pt x="106" y="175"/>
                    <a:pt x="106" y="165"/>
                  </a:cubicBezTo>
                  <a:cubicBezTo>
                    <a:pt x="106" y="154"/>
                    <a:pt x="108" y="143"/>
                    <a:pt x="114" y="134"/>
                  </a:cubicBezTo>
                  <a:cubicBezTo>
                    <a:pt x="119" y="125"/>
                    <a:pt x="127" y="117"/>
                    <a:pt x="137" y="112"/>
                  </a:cubicBezTo>
                  <a:cubicBezTo>
                    <a:pt x="146" y="106"/>
                    <a:pt x="156" y="104"/>
                    <a:pt x="167" y="104"/>
                  </a:cubicBezTo>
                  <a:cubicBezTo>
                    <a:pt x="177" y="104"/>
                    <a:pt x="189" y="106"/>
                    <a:pt x="198" y="112"/>
                  </a:cubicBezTo>
                  <a:cubicBezTo>
                    <a:pt x="207" y="117"/>
                    <a:pt x="215" y="125"/>
                    <a:pt x="220" y="134"/>
                  </a:cubicBezTo>
                  <a:cubicBezTo>
                    <a:pt x="225" y="143"/>
                    <a:pt x="228" y="154"/>
                    <a:pt x="228" y="165"/>
                  </a:cubicBezTo>
                  <a:lnTo>
                    <a:pt x="228" y="165"/>
                  </a:lnTo>
                  <a:lnTo>
                    <a:pt x="228" y="165"/>
                  </a:lnTo>
                  <a:lnTo>
                    <a:pt x="228" y="165"/>
                  </a:lnTo>
                  <a:cubicBezTo>
                    <a:pt x="228" y="176"/>
                    <a:pt x="225" y="187"/>
                    <a:pt x="220" y="196"/>
                  </a:cubicBezTo>
                  <a:cubicBezTo>
                    <a:pt x="215" y="205"/>
                    <a:pt x="206" y="212"/>
                    <a:pt x="198" y="218"/>
                  </a:cubicBezTo>
                  <a:cubicBezTo>
                    <a:pt x="188" y="223"/>
                    <a:pt x="178" y="226"/>
                    <a:pt x="167" y="227"/>
                  </a:cubicBezTo>
                  <a:lnTo>
                    <a:pt x="167" y="2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4307760" y="651600"/>
              <a:ext cx="73800" cy="73800"/>
            </a:xfrm>
            <a:custGeom>
              <a:avLst/>
              <a:gdLst/>
              <a:ahLst/>
              <a:cxnLst/>
              <a:rect l="l" t="t" r="r" b="b"/>
              <a:pathLst>
                <a:path w="205" h="205" extrusionOk="0">
                  <a:moveTo>
                    <a:pt x="205" y="103"/>
                  </a:moveTo>
                  <a:cubicBezTo>
                    <a:pt x="205" y="121"/>
                    <a:pt x="201" y="138"/>
                    <a:pt x="192" y="154"/>
                  </a:cubicBezTo>
                  <a:cubicBezTo>
                    <a:pt x="183" y="169"/>
                    <a:pt x="169" y="182"/>
                    <a:pt x="154" y="191"/>
                  </a:cubicBezTo>
                  <a:cubicBezTo>
                    <a:pt x="138" y="200"/>
                    <a:pt x="121" y="205"/>
                    <a:pt x="103" y="205"/>
                  </a:cubicBezTo>
                  <a:cubicBezTo>
                    <a:pt x="85" y="205"/>
                    <a:pt x="67" y="200"/>
                    <a:pt x="52" y="191"/>
                  </a:cubicBezTo>
                  <a:cubicBezTo>
                    <a:pt x="36" y="182"/>
                    <a:pt x="23" y="169"/>
                    <a:pt x="14" y="154"/>
                  </a:cubicBezTo>
                  <a:cubicBezTo>
                    <a:pt x="5" y="138"/>
                    <a:pt x="0" y="121"/>
                    <a:pt x="0" y="103"/>
                  </a:cubicBezTo>
                  <a:cubicBezTo>
                    <a:pt x="0" y="85"/>
                    <a:pt x="5" y="66"/>
                    <a:pt x="14" y="51"/>
                  </a:cubicBezTo>
                  <a:cubicBezTo>
                    <a:pt x="23" y="35"/>
                    <a:pt x="36" y="23"/>
                    <a:pt x="52" y="14"/>
                  </a:cubicBezTo>
                  <a:cubicBezTo>
                    <a:pt x="67" y="5"/>
                    <a:pt x="85" y="0"/>
                    <a:pt x="103" y="0"/>
                  </a:cubicBezTo>
                  <a:cubicBezTo>
                    <a:pt x="121" y="0"/>
                    <a:pt x="138" y="5"/>
                    <a:pt x="154" y="14"/>
                  </a:cubicBezTo>
                  <a:cubicBezTo>
                    <a:pt x="169" y="23"/>
                    <a:pt x="183" y="35"/>
                    <a:pt x="192" y="51"/>
                  </a:cubicBezTo>
                  <a:cubicBezTo>
                    <a:pt x="201" y="66"/>
                    <a:pt x="205" y="85"/>
                    <a:pt x="205" y="10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25900" rIns="92875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3937320" y="694440"/>
              <a:ext cx="31680" cy="31320"/>
            </a:xfrm>
            <a:custGeom>
              <a:avLst/>
              <a:gdLst/>
              <a:ahLst/>
              <a:cxnLst/>
              <a:rect l="l" t="t" r="r" b="b"/>
              <a:pathLst>
                <a:path w="88" h="87" extrusionOk="0">
                  <a:moveTo>
                    <a:pt x="88" y="43"/>
                  </a:moveTo>
                  <a:cubicBezTo>
                    <a:pt x="88" y="50"/>
                    <a:pt x="85" y="58"/>
                    <a:pt x="82" y="65"/>
                  </a:cubicBezTo>
                  <a:cubicBezTo>
                    <a:pt x="78" y="71"/>
                    <a:pt x="72" y="77"/>
                    <a:pt x="66" y="81"/>
                  </a:cubicBezTo>
                  <a:cubicBezTo>
                    <a:pt x="59" y="84"/>
                    <a:pt x="51" y="87"/>
                    <a:pt x="44" y="87"/>
                  </a:cubicBezTo>
                  <a:cubicBezTo>
                    <a:pt x="36" y="87"/>
                    <a:pt x="28" y="84"/>
                    <a:pt x="22" y="81"/>
                  </a:cubicBezTo>
                  <a:cubicBezTo>
                    <a:pt x="15" y="77"/>
                    <a:pt x="10" y="71"/>
                    <a:pt x="6" y="65"/>
                  </a:cubicBezTo>
                  <a:cubicBezTo>
                    <a:pt x="2" y="58"/>
                    <a:pt x="0" y="50"/>
                    <a:pt x="0" y="43"/>
                  </a:cubicBezTo>
                  <a:cubicBezTo>
                    <a:pt x="0" y="35"/>
                    <a:pt x="2" y="27"/>
                    <a:pt x="6" y="21"/>
                  </a:cubicBezTo>
                  <a:cubicBezTo>
                    <a:pt x="10" y="14"/>
                    <a:pt x="15" y="8"/>
                    <a:pt x="22" y="5"/>
                  </a:cubicBezTo>
                  <a:cubicBezTo>
                    <a:pt x="28" y="1"/>
                    <a:pt x="36" y="0"/>
                    <a:pt x="44" y="0"/>
                  </a:cubicBezTo>
                  <a:cubicBezTo>
                    <a:pt x="51" y="0"/>
                    <a:pt x="59" y="1"/>
                    <a:pt x="66" y="5"/>
                  </a:cubicBezTo>
                  <a:cubicBezTo>
                    <a:pt x="72" y="8"/>
                    <a:pt x="78" y="14"/>
                    <a:pt x="82" y="21"/>
                  </a:cubicBezTo>
                  <a:cubicBezTo>
                    <a:pt x="85" y="27"/>
                    <a:pt x="88" y="35"/>
                    <a:pt x="88" y="4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0" rIns="928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1877760" y="750960"/>
              <a:ext cx="42120" cy="42120"/>
            </a:xfrm>
            <a:custGeom>
              <a:avLst/>
              <a:gdLst/>
              <a:ahLst/>
              <a:cxnLst/>
              <a:rect l="l" t="t" r="r" b="b"/>
              <a:pathLst>
                <a:path w="117" h="117" extrusionOk="0">
                  <a:moveTo>
                    <a:pt x="117" y="58"/>
                  </a:moveTo>
                  <a:cubicBezTo>
                    <a:pt x="117" y="68"/>
                    <a:pt x="114" y="79"/>
                    <a:pt x="109" y="88"/>
                  </a:cubicBezTo>
                  <a:cubicBezTo>
                    <a:pt x="104" y="97"/>
                    <a:pt x="97" y="104"/>
                    <a:pt x="88" y="109"/>
                  </a:cubicBezTo>
                  <a:cubicBezTo>
                    <a:pt x="79" y="114"/>
                    <a:pt x="68" y="117"/>
                    <a:pt x="58" y="117"/>
                  </a:cubicBezTo>
                  <a:cubicBezTo>
                    <a:pt x="47" y="117"/>
                    <a:pt x="38" y="114"/>
                    <a:pt x="29" y="109"/>
                  </a:cubicBezTo>
                  <a:cubicBezTo>
                    <a:pt x="20" y="104"/>
                    <a:pt x="13" y="97"/>
                    <a:pt x="8" y="88"/>
                  </a:cubicBezTo>
                  <a:cubicBezTo>
                    <a:pt x="3" y="79"/>
                    <a:pt x="0" y="69"/>
                    <a:pt x="0" y="58"/>
                  </a:cubicBezTo>
                  <a:cubicBezTo>
                    <a:pt x="0" y="48"/>
                    <a:pt x="3" y="38"/>
                    <a:pt x="8" y="29"/>
                  </a:cubicBezTo>
                  <a:cubicBezTo>
                    <a:pt x="13" y="20"/>
                    <a:pt x="20" y="13"/>
                    <a:pt x="29" y="8"/>
                  </a:cubicBezTo>
                  <a:cubicBezTo>
                    <a:pt x="38" y="3"/>
                    <a:pt x="47" y="0"/>
                    <a:pt x="58" y="0"/>
                  </a:cubicBezTo>
                  <a:cubicBezTo>
                    <a:pt x="68" y="0"/>
                    <a:pt x="79" y="3"/>
                    <a:pt x="88" y="8"/>
                  </a:cubicBezTo>
                  <a:cubicBezTo>
                    <a:pt x="97" y="13"/>
                    <a:pt x="104" y="20"/>
                    <a:pt x="109" y="29"/>
                  </a:cubicBezTo>
                  <a:cubicBezTo>
                    <a:pt x="114" y="38"/>
                    <a:pt x="117" y="47"/>
                    <a:pt x="117" y="5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0" rIns="928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3204360" y="56160"/>
              <a:ext cx="52560" cy="52560"/>
            </a:xfrm>
            <a:custGeom>
              <a:avLst/>
              <a:gdLst/>
              <a:ahLst/>
              <a:cxnLst/>
              <a:rect l="l" t="t" r="r" b="b"/>
              <a:pathLst>
                <a:path w="146" h="146" extrusionOk="0">
                  <a:moveTo>
                    <a:pt x="146" y="73"/>
                  </a:moveTo>
                  <a:cubicBezTo>
                    <a:pt x="146" y="86"/>
                    <a:pt x="143" y="97"/>
                    <a:pt x="137" y="109"/>
                  </a:cubicBezTo>
                  <a:cubicBezTo>
                    <a:pt x="130" y="120"/>
                    <a:pt x="121" y="129"/>
                    <a:pt x="110" y="136"/>
                  </a:cubicBezTo>
                  <a:cubicBezTo>
                    <a:pt x="99" y="142"/>
                    <a:pt x="86" y="146"/>
                    <a:pt x="73" y="146"/>
                  </a:cubicBezTo>
                  <a:cubicBezTo>
                    <a:pt x="60" y="146"/>
                    <a:pt x="48" y="143"/>
                    <a:pt x="37" y="136"/>
                  </a:cubicBezTo>
                  <a:cubicBezTo>
                    <a:pt x="25" y="130"/>
                    <a:pt x="16" y="120"/>
                    <a:pt x="10" y="109"/>
                  </a:cubicBezTo>
                  <a:cubicBezTo>
                    <a:pt x="3" y="97"/>
                    <a:pt x="0" y="86"/>
                    <a:pt x="0" y="73"/>
                  </a:cubicBezTo>
                  <a:cubicBezTo>
                    <a:pt x="0" y="60"/>
                    <a:pt x="3" y="47"/>
                    <a:pt x="10" y="36"/>
                  </a:cubicBezTo>
                  <a:cubicBezTo>
                    <a:pt x="16" y="25"/>
                    <a:pt x="25" y="16"/>
                    <a:pt x="37" y="10"/>
                  </a:cubicBezTo>
                  <a:cubicBezTo>
                    <a:pt x="48" y="3"/>
                    <a:pt x="60" y="0"/>
                    <a:pt x="73" y="0"/>
                  </a:cubicBezTo>
                  <a:cubicBezTo>
                    <a:pt x="86" y="0"/>
                    <a:pt x="99" y="3"/>
                    <a:pt x="110" y="10"/>
                  </a:cubicBezTo>
                  <a:cubicBezTo>
                    <a:pt x="121" y="16"/>
                    <a:pt x="130" y="25"/>
                    <a:pt x="137" y="36"/>
                  </a:cubicBezTo>
                  <a:cubicBezTo>
                    <a:pt x="143" y="47"/>
                    <a:pt x="146" y="60"/>
                    <a:pt x="146" y="7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675" rIns="92875" bIns="4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2186640" y="1184760"/>
              <a:ext cx="26280" cy="26280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73" y="37"/>
                  </a:moveTo>
                  <a:cubicBezTo>
                    <a:pt x="73" y="43"/>
                    <a:pt x="71" y="49"/>
                    <a:pt x="68" y="55"/>
                  </a:cubicBezTo>
                  <a:cubicBezTo>
                    <a:pt x="65" y="60"/>
                    <a:pt x="59" y="65"/>
                    <a:pt x="54" y="68"/>
                  </a:cubicBezTo>
                  <a:cubicBezTo>
                    <a:pt x="48" y="71"/>
                    <a:pt x="42" y="73"/>
                    <a:pt x="36" y="73"/>
                  </a:cubicBezTo>
                  <a:cubicBezTo>
                    <a:pt x="29" y="73"/>
                    <a:pt x="23" y="71"/>
                    <a:pt x="18" y="68"/>
                  </a:cubicBezTo>
                  <a:cubicBezTo>
                    <a:pt x="12" y="65"/>
                    <a:pt x="7" y="60"/>
                    <a:pt x="4" y="55"/>
                  </a:cubicBezTo>
                  <a:cubicBezTo>
                    <a:pt x="0" y="49"/>
                    <a:pt x="0" y="43"/>
                    <a:pt x="0" y="37"/>
                  </a:cubicBezTo>
                  <a:cubicBezTo>
                    <a:pt x="0" y="30"/>
                    <a:pt x="0" y="23"/>
                    <a:pt x="4" y="18"/>
                  </a:cubicBezTo>
                  <a:cubicBezTo>
                    <a:pt x="7" y="12"/>
                    <a:pt x="12" y="8"/>
                    <a:pt x="18" y="5"/>
                  </a:cubicBezTo>
                  <a:cubicBezTo>
                    <a:pt x="23" y="2"/>
                    <a:pt x="29" y="0"/>
                    <a:pt x="36" y="0"/>
                  </a:cubicBezTo>
                  <a:cubicBezTo>
                    <a:pt x="42" y="0"/>
                    <a:pt x="48" y="2"/>
                    <a:pt x="54" y="5"/>
                  </a:cubicBezTo>
                  <a:cubicBezTo>
                    <a:pt x="59" y="8"/>
                    <a:pt x="65" y="12"/>
                    <a:pt x="68" y="18"/>
                  </a:cubicBezTo>
                  <a:cubicBezTo>
                    <a:pt x="71" y="23"/>
                    <a:pt x="73" y="30"/>
                    <a:pt x="73" y="3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0" rIns="928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2571480" y="1416960"/>
              <a:ext cx="31680" cy="31320"/>
            </a:xfrm>
            <a:custGeom>
              <a:avLst/>
              <a:gdLst/>
              <a:ahLst/>
              <a:cxnLst/>
              <a:rect l="l" t="t" r="r" b="b"/>
              <a:pathLst>
                <a:path w="88" h="87" extrusionOk="0">
                  <a:moveTo>
                    <a:pt x="88" y="44"/>
                  </a:moveTo>
                  <a:cubicBezTo>
                    <a:pt x="88" y="51"/>
                    <a:pt x="86" y="59"/>
                    <a:pt x="82" y="66"/>
                  </a:cubicBezTo>
                  <a:cubicBezTo>
                    <a:pt x="78" y="72"/>
                    <a:pt x="73" y="78"/>
                    <a:pt x="66" y="82"/>
                  </a:cubicBezTo>
                  <a:cubicBezTo>
                    <a:pt x="59" y="85"/>
                    <a:pt x="52" y="87"/>
                    <a:pt x="44" y="87"/>
                  </a:cubicBezTo>
                  <a:cubicBezTo>
                    <a:pt x="36" y="87"/>
                    <a:pt x="29" y="85"/>
                    <a:pt x="22" y="82"/>
                  </a:cubicBezTo>
                  <a:cubicBezTo>
                    <a:pt x="15" y="78"/>
                    <a:pt x="10" y="72"/>
                    <a:pt x="6" y="66"/>
                  </a:cubicBezTo>
                  <a:cubicBezTo>
                    <a:pt x="2" y="59"/>
                    <a:pt x="0" y="51"/>
                    <a:pt x="0" y="44"/>
                  </a:cubicBezTo>
                  <a:cubicBezTo>
                    <a:pt x="0" y="36"/>
                    <a:pt x="2" y="28"/>
                    <a:pt x="6" y="22"/>
                  </a:cubicBezTo>
                  <a:cubicBezTo>
                    <a:pt x="10" y="15"/>
                    <a:pt x="15" y="9"/>
                    <a:pt x="22" y="6"/>
                  </a:cubicBezTo>
                  <a:cubicBezTo>
                    <a:pt x="29" y="2"/>
                    <a:pt x="36" y="0"/>
                    <a:pt x="44" y="0"/>
                  </a:cubicBezTo>
                  <a:cubicBezTo>
                    <a:pt x="52" y="0"/>
                    <a:pt x="59" y="2"/>
                    <a:pt x="66" y="6"/>
                  </a:cubicBezTo>
                  <a:cubicBezTo>
                    <a:pt x="73" y="9"/>
                    <a:pt x="78" y="15"/>
                    <a:pt x="82" y="22"/>
                  </a:cubicBezTo>
                  <a:cubicBezTo>
                    <a:pt x="86" y="28"/>
                    <a:pt x="88" y="36"/>
                    <a:pt x="88" y="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2671560" y="1258560"/>
              <a:ext cx="42120" cy="42120"/>
            </a:xfrm>
            <a:custGeom>
              <a:avLst/>
              <a:gdLst/>
              <a:ahLst/>
              <a:cxnLst/>
              <a:rect l="l" t="t" r="r" b="b"/>
              <a:pathLst>
                <a:path w="117" h="117" extrusionOk="0">
                  <a:moveTo>
                    <a:pt x="117" y="59"/>
                  </a:moveTo>
                  <a:cubicBezTo>
                    <a:pt x="117" y="69"/>
                    <a:pt x="115" y="79"/>
                    <a:pt x="110" y="88"/>
                  </a:cubicBezTo>
                  <a:cubicBezTo>
                    <a:pt x="104" y="97"/>
                    <a:pt x="97" y="104"/>
                    <a:pt x="88" y="109"/>
                  </a:cubicBezTo>
                  <a:cubicBezTo>
                    <a:pt x="79" y="114"/>
                    <a:pt x="69" y="117"/>
                    <a:pt x="59" y="117"/>
                  </a:cubicBezTo>
                  <a:cubicBezTo>
                    <a:pt x="49" y="117"/>
                    <a:pt x="39" y="114"/>
                    <a:pt x="30" y="109"/>
                  </a:cubicBezTo>
                  <a:cubicBezTo>
                    <a:pt x="21" y="104"/>
                    <a:pt x="13" y="97"/>
                    <a:pt x="8" y="88"/>
                  </a:cubicBezTo>
                  <a:cubicBezTo>
                    <a:pt x="3" y="79"/>
                    <a:pt x="0" y="69"/>
                    <a:pt x="0" y="59"/>
                  </a:cubicBezTo>
                  <a:cubicBezTo>
                    <a:pt x="0" y="48"/>
                    <a:pt x="3" y="38"/>
                    <a:pt x="8" y="29"/>
                  </a:cubicBezTo>
                  <a:cubicBezTo>
                    <a:pt x="13" y="20"/>
                    <a:pt x="21" y="13"/>
                    <a:pt x="30" y="8"/>
                  </a:cubicBezTo>
                  <a:cubicBezTo>
                    <a:pt x="39" y="3"/>
                    <a:pt x="49" y="0"/>
                    <a:pt x="59" y="0"/>
                  </a:cubicBezTo>
                  <a:cubicBezTo>
                    <a:pt x="69" y="0"/>
                    <a:pt x="79" y="3"/>
                    <a:pt x="88" y="8"/>
                  </a:cubicBezTo>
                  <a:cubicBezTo>
                    <a:pt x="97" y="13"/>
                    <a:pt x="104" y="20"/>
                    <a:pt x="110" y="29"/>
                  </a:cubicBezTo>
                  <a:cubicBezTo>
                    <a:pt x="115" y="38"/>
                    <a:pt x="117" y="48"/>
                    <a:pt x="117" y="5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0" rIns="928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3575880" y="1625040"/>
              <a:ext cx="47520" cy="47520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132" y="64"/>
                  </a:moveTo>
                  <a:cubicBezTo>
                    <a:pt x="132" y="76"/>
                    <a:pt x="129" y="87"/>
                    <a:pt x="124" y="97"/>
                  </a:cubicBezTo>
                  <a:cubicBezTo>
                    <a:pt x="118" y="107"/>
                    <a:pt x="109" y="116"/>
                    <a:pt x="100" y="122"/>
                  </a:cubicBezTo>
                  <a:cubicBezTo>
                    <a:pt x="90" y="128"/>
                    <a:pt x="79" y="131"/>
                    <a:pt x="68" y="132"/>
                  </a:cubicBezTo>
                  <a:cubicBezTo>
                    <a:pt x="56" y="132"/>
                    <a:pt x="45" y="129"/>
                    <a:pt x="35" y="124"/>
                  </a:cubicBezTo>
                  <a:cubicBezTo>
                    <a:pt x="24" y="118"/>
                    <a:pt x="16" y="110"/>
                    <a:pt x="10" y="100"/>
                  </a:cubicBezTo>
                  <a:cubicBezTo>
                    <a:pt x="4" y="90"/>
                    <a:pt x="0" y="79"/>
                    <a:pt x="0" y="67"/>
                  </a:cubicBezTo>
                  <a:cubicBezTo>
                    <a:pt x="0" y="56"/>
                    <a:pt x="3" y="44"/>
                    <a:pt x="8" y="34"/>
                  </a:cubicBezTo>
                  <a:cubicBezTo>
                    <a:pt x="14" y="24"/>
                    <a:pt x="22" y="16"/>
                    <a:pt x="32" y="10"/>
                  </a:cubicBezTo>
                  <a:cubicBezTo>
                    <a:pt x="42" y="3"/>
                    <a:pt x="53" y="0"/>
                    <a:pt x="64" y="0"/>
                  </a:cubicBezTo>
                  <a:cubicBezTo>
                    <a:pt x="76" y="0"/>
                    <a:pt x="87" y="2"/>
                    <a:pt x="98" y="8"/>
                  </a:cubicBezTo>
                  <a:cubicBezTo>
                    <a:pt x="108" y="13"/>
                    <a:pt x="116" y="21"/>
                    <a:pt x="122" y="31"/>
                  </a:cubicBezTo>
                  <a:cubicBezTo>
                    <a:pt x="128" y="41"/>
                    <a:pt x="132" y="53"/>
                    <a:pt x="132" y="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3644640" y="1625400"/>
              <a:ext cx="47520" cy="47160"/>
            </a:xfrm>
            <a:custGeom>
              <a:avLst/>
              <a:gdLst/>
              <a:ahLst/>
              <a:cxnLst/>
              <a:rect l="l" t="t" r="r" b="b"/>
              <a:pathLst>
                <a:path w="132" h="131" extrusionOk="0">
                  <a:moveTo>
                    <a:pt x="132" y="64"/>
                  </a:moveTo>
                  <a:cubicBezTo>
                    <a:pt x="132" y="75"/>
                    <a:pt x="129" y="87"/>
                    <a:pt x="124" y="97"/>
                  </a:cubicBezTo>
                  <a:cubicBezTo>
                    <a:pt x="118" y="107"/>
                    <a:pt x="109" y="116"/>
                    <a:pt x="100" y="122"/>
                  </a:cubicBezTo>
                  <a:cubicBezTo>
                    <a:pt x="90" y="128"/>
                    <a:pt x="79" y="130"/>
                    <a:pt x="68" y="131"/>
                  </a:cubicBezTo>
                  <a:cubicBezTo>
                    <a:pt x="56" y="131"/>
                    <a:pt x="45" y="128"/>
                    <a:pt x="35" y="123"/>
                  </a:cubicBezTo>
                  <a:cubicBezTo>
                    <a:pt x="24" y="117"/>
                    <a:pt x="16" y="110"/>
                    <a:pt x="10" y="100"/>
                  </a:cubicBezTo>
                  <a:cubicBezTo>
                    <a:pt x="4" y="90"/>
                    <a:pt x="1" y="79"/>
                    <a:pt x="0" y="67"/>
                  </a:cubicBezTo>
                  <a:cubicBezTo>
                    <a:pt x="0" y="56"/>
                    <a:pt x="3" y="44"/>
                    <a:pt x="8" y="34"/>
                  </a:cubicBezTo>
                  <a:cubicBezTo>
                    <a:pt x="14" y="24"/>
                    <a:pt x="22" y="15"/>
                    <a:pt x="32" y="9"/>
                  </a:cubicBezTo>
                  <a:cubicBezTo>
                    <a:pt x="42" y="3"/>
                    <a:pt x="53" y="0"/>
                    <a:pt x="64" y="0"/>
                  </a:cubicBezTo>
                  <a:cubicBezTo>
                    <a:pt x="76" y="-1"/>
                    <a:pt x="87" y="2"/>
                    <a:pt x="98" y="8"/>
                  </a:cubicBezTo>
                  <a:cubicBezTo>
                    <a:pt x="108" y="13"/>
                    <a:pt x="116" y="21"/>
                    <a:pt x="122" y="31"/>
                  </a:cubicBezTo>
                  <a:cubicBezTo>
                    <a:pt x="128" y="41"/>
                    <a:pt x="132" y="52"/>
                    <a:pt x="132" y="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2150" rIns="90000" bIns="21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3713400" y="1625400"/>
              <a:ext cx="47520" cy="47520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132" y="65"/>
                  </a:moveTo>
                  <a:cubicBezTo>
                    <a:pt x="132" y="76"/>
                    <a:pt x="129" y="88"/>
                    <a:pt x="124" y="98"/>
                  </a:cubicBezTo>
                  <a:cubicBezTo>
                    <a:pt x="118" y="108"/>
                    <a:pt x="110" y="116"/>
                    <a:pt x="100" y="122"/>
                  </a:cubicBezTo>
                  <a:cubicBezTo>
                    <a:pt x="90" y="128"/>
                    <a:pt x="79" y="132"/>
                    <a:pt x="68" y="132"/>
                  </a:cubicBezTo>
                  <a:cubicBezTo>
                    <a:pt x="56" y="132"/>
                    <a:pt x="44" y="130"/>
                    <a:pt x="34" y="124"/>
                  </a:cubicBezTo>
                  <a:cubicBezTo>
                    <a:pt x="23" y="118"/>
                    <a:pt x="16" y="110"/>
                    <a:pt x="10" y="101"/>
                  </a:cubicBezTo>
                  <a:cubicBezTo>
                    <a:pt x="4" y="91"/>
                    <a:pt x="0" y="79"/>
                    <a:pt x="0" y="68"/>
                  </a:cubicBezTo>
                  <a:cubicBezTo>
                    <a:pt x="0" y="56"/>
                    <a:pt x="2" y="45"/>
                    <a:pt x="8" y="35"/>
                  </a:cubicBezTo>
                  <a:cubicBezTo>
                    <a:pt x="14" y="25"/>
                    <a:pt x="22" y="16"/>
                    <a:pt x="32" y="10"/>
                  </a:cubicBezTo>
                  <a:cubicBezTo>
                    <a:pt x="41" y="4"/>
                    <a:pt x="53" y="1"/>
                    <a:pt x="64" y="0"/>
                  </a:cubicBezTo>
                  <a:cubicBezTo>
                    <a:pt x="76" y="0"/>
                    <a:pt x="86" y="2"/>
                    <a:pt x="97" y="8"/>
                  </a:cubicBezTo>
                  <a:cubicBezTo>
                    <a:pt x="107" y="13"/>
                    <a:pt x="116" y="22"/>
                    <a:pt x="122" y="32"/>
                  </a:cubicBezTo>
                  <a:cubicBezTo>
                    <a:pt x="128" y="42"/>
                    <a:pt x="131" y="53"/>
                    <a:pt x="132" y="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441880" y="2125800"/>
              <a:ext cx="47520" cy="47520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132" y="65"/>
                  </a:moveTo>
                  <a:cubicBezTo>
                    <a:pt x="132" y="76"/>
                    <a:pt x="130" y="88"/>
                    <a:pt x="124" y="98"/>
                  </a:cubicBezTo>
                  <a:cubicBezTo>
                    <a:pt x="118" y="108"/>
                    <a:pt x="110" y="117"/>
                    <a:pt x="101" y="123"/>
                  </a:cubicBezTo>
                  <a:cubicBezTo>
                    <a:pt x="91" y="129"/>
                    <a:pt x="79" y="131"/>
                    <a:pt x="68" y="132"/>
                  </a:cubicBezTo>
                  <a:cubicBezTo>
                    <a:pt x="56" y="132"/>
                    <a:pt x="45" y="129"/>
                    <a:pt x="35" y="124"/>
                  </a:cubicBezTo>
                  <a:cubicBezTo>
                    <a:pt x="25" y="118"/>
                    <a:pt x="16" y="111"/>
                    <a:pt x="10" y="101"/>
                  </a:cubicBezTo>
                  <a:cubicBezTo>
                    <a:pt x="4" y="91"/>
                    <a:pt x="1" y="80"/>
                    <a:pt x="0" y="68"/>
                  </a:cubicBezTo>
                  <a:cubicBezTo>
                    <a:pt x="0" y="57"/>
                    <a:pt x="3" y="45"/>
                    <a:pt x="8" y="35"/>
                  </a:cubicBezTo>
                  <a:cubicBezTo>
                    <a:pt x="14" y="25"/>
                    <a:pt x="22" y="16"/>
                    <a:pt x="32" y="10"/>
                  </a:cubicBezTo>
                  <a:cubicBezTo>
                    <a:pt x="42" y="4"/>
                    <a:pt x="53" y="1"/>
                    <a:pt x="65" y="1"/>
                  </a:cubicBezTo>
                  <a:cubicBezTo>
                    <a:pt x="76" y="0"/>
                    <a:pt x="88" y="3"/>
                    <a:pt x="98" y="9"/>
                  </a:cubicBezTo>
                  <a:cubicBezTo>
                    <a:pt x="108" y="14"/>
                    <a:pt x="116" y="22"/>
                    <a:pt x="122" y="32"/>
                  </a:cubicBezTo>
                  <a:cubicBezTo>
                    <a:pt x="128" y="42"/>
                    <a:pt x="132" y="53"/>
                    <a:pt x="132" y="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2510640" y="2126160"/>
              <a:ext cx="47520" cy="47520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132" y="64"/>
                  </a:moveTo>
                  <a:cubicBezTo>
                    <a:pt x="132" y="76"/>
                    <a:pt x="129" y="86"/>
                    <a:pt x="124" y="97"/>
                  </a:cubicBezTo>
                  <a:cubicBezTo>
                    <a:pt x="118" y="107"/>
                    <a:pt x="109" y="116"/>
                    <a:pt x="100" y="122"/>
                  </a:cubicBezTo>
                  <a:cubicBezTo>
                    <a:pt x="90" y="128"/>
                    <a:pt x="79" y="132"/>
                    <a:pt x="68" y="132"/>
                  </a:cubicBezTo>
                  <a:cubicBezTo>
                    <a:pt x="56" y="132"/>
                    <a:pt x="45" y="129"/>
                    <a:pt x="35" y="124"/>
                  </a:cubicBezTo>
                  <a:cubicBezTo>
                    <a:pt x="24" y="118"/>
                    <a:pt x="16" y="110"/>
                    <a:pt x="10" y="100"/>
                  </a:cubicBezTo>
                  <a:cubicBezTo>
                    <a:pt x="4" y="90"/>
                    <a:pt x="1" y="79"/>
                    <a:pt x="0" y="68"/>
                  </a:cubicBezTo>
                  <a:cubicBezTo>
                    <a:pt x="0" y="56"/>
                    <a:pt x="3" y="45"/>
                    <a:pt x="8" y="34"/>
                  </a:cubicBezTo>
                  <a:cubicBezTo>
                    <a:pt x="14" y="24"/>
                    <a:pt x="22" y="16"/>
                    <a:pt x="32" y="10"/>
                  </a:cubicBezTo>
                  <a:cubicBezTo>
                    <a:pt x="42" y="4"/>
                    <a:pt x="53" y="0"/>
                    <a:pt x="64" y="0"/>
                  </a:cubicBezTo>
                  <a:cubicBezTo>
                    <a:pt x="76" y="0"/>
                    <a:pt x="87" y="2"/>
                    <a:pt x="98" y="8"/>
                  </a:cubicBezTo>
                  <a:cubicBezTo>
                    <a:pt x="108" y="13"/>
                    <a:pt x="116" y="22"/>
                    <a:pt x="122" y="32"/>
                  </a:cubicBezTo>
                  <a:cubicBezTo>
                    <a:pt x="128" y="42"/>
                    <a:pt x="132" y="53"/>
                    <a:pt x="132" y="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2579400" y="2126520"/>
              <a:ext cx="47520" cy="47520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132" y="64"/>
                  </a:moveTo>
                  <a:cubicBezTo>
                    <a:pt x="132" y="76"/>
                    <a:pt x="129" y="86"/>
                    <a:pt x="124" y="97"/>
                  </a:cubicBezTo>
                  <a:cubicBezTo>
                    <a:pt x="118" y="107"/>
                    <a:pt x="110" y="116"/>
                    <a:pt x="100" y="122"/>
                  </a:cubicBezTo>
                  <a:cubicBezTo>
                    <a:pt x="90" y="128"/>
                    <a:pt x="79" y="131"/>
                    <a:pt x="68" y="132"/>
                  </a:cubicBezTo>
                  <a:cubicBezTo>
                    <a:pt x="56" y="132"/>
                    <a:pt x="44" y="129"/>
                    <a:pt x="34" y="124"/>
                  </a:cubicBezTo>
                  <a:cubicBezTo>
                    <a:pt x="23" y="118"/>
                    <a:pt x="16" y="110"/>
                    <a:pt x="10" y="100"/>
                  </a:cubicBezTo>
                  <a:cubicBezTo>
                    <a:pt x="4" y="90"/>
                    <a:pt x="0" y="79"/>
                    <a:pt x="0" y="68"/>
                  </a:cubicBezTo>
                  <a:cubicBezTo>
                    <a:pt x="0" y="56"/>
                    <a:pt x="3" y="45"/>
                    <a:pt x="8" y="34"/>
                  </a:cubicBezTo>
                  <a:cubicBezTo>
                    <a:pt x="14" y="24"/>
                    <a:pt x="22" y="16"/>
                    <a:pt x="32" y="10"/>
                  </a:cubicBezTo>
                  <a:cubicBezTo>
                    <a:pt x="41" y="4"/>
                    <a:pt x="53" y="0"/>
                    <a:pt x="64" y="0"/>
                  </a:cubicBezTo>
                  <a:cubicBezTo>
                    <a:pt x="76" y="0"/>
                    <a:pt x="86" y="2"/>
                    <a:pt x="97" y="8"/>
                  </a:cubicBezTo>
                  <a:cubicBezTo>
                    <a:pt x="107" y="13"/>
                    <a:pt x="116" y="22"/>
                    <a:pt x="122" y="32"/>
                  </a:cubicBezTo>
                  <a:cubicBezTo>
                    <a:pt x="128" y="41"/>
                    <a:pt x="132" y="53"/>
                    <a:pt x="132" y="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513520" y="82440"/>
              <a:ext cx="26280" cy="26280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73" y="37"/>
                  </a:moveTo>
                  <a:cubicBezTo>
                    <a:pt x="73" y="43"/>
                    <a:pt x="71" y="49"/>
                    <a:pt x="68" y="55"/>
                  </a:cubicBezTo>
                  <a:cubicBezTo>
                    <a:pt x="65" y="61"/>
                    <a:pt x="60" y="64"/>
                    <a:pt x="55" y="68"/>
                  </a:cubicBezTo>
                  <a:cubicBezTo>
                    <a:pt x="49" y="71"/>
                    <a:pt x="42" y="73"/>
                    <a:pt x="36" y="73"/>
                  </a:cubicBezTo>
                  <a:cubicBezTo>
                    <a:pt x="29" y="73"/>
                    <a:pt x="23" y="71"/>
                    <a:pt x="18" y="68"/>
                  </a:cubicBezTo>
                  <a:cubicBezTo>
                    <a:pt x="12" y="64"/>
                    <a:pt x="8" y="61"/>
                    <a:pt x="5" y="55"/>
                  </a:cubicBezTo>
                  <a:cubicBezTo>
                    <a:pt x="2" y="49"/>
                    <a:pt x="0" y="43"/>
                    <a:pt x="0" y="37"/>
                  </a:cubicBezTo>
                  <a:cubicBezTo>
                    <a:pt x="0" y="30"/>
                    <a:pt x="2" y="24"/>
                    <a:pt x="5" y="18"/>
                  </a:cubicBezTo>
                  <a:cubicBezTo>
                    <a:pt x="8" y="13"/>
                    <a:pt x="12" y="8"/>
                    <a:pt x="18" y="5"/>
                  </a:cubicBezTo>
                  <a:cubicBezTo>
                    <a:pt x="23" y="2"/>
                    <a:pt x="30" y="0"/>
                    <a:pt x="36" y="0"/>
                  </a:cubicBezTo>
                  <a:cubicBezTo>
                    <a:pt x="43" y="0"/>
                    <a:pt x="49" y="2"/>
                    <a:pt x="55" y="5"/>
                  </a:cubicBezTo>
                  <a:cubicBezTo>
                    <a:pt x="60" y="8"/>
                    <a:pt x="65" y="13"/>
                    <a:pt x="68" y="18"/>
                  </a:cubicBezTo>
                  <a:cubicBezTo>
                    <a:pt x="71" y="24"/>
                    <a:pt x="73" y="30"/>
                    <a:pt x="73" y="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2882520" y="2281680"/>
              <a:ext cx="52920" cy="52920"/>
            </a:xfrm>
            <a:custGeom>
              <a:avLst/>
              <a:gdLst/>
              <a:ahLst/>
              <a:cxnLst/>
              <a:rect l="l" t="t" r="r" b="b"/>
              <a:pathLst>
                <a:path w="147" h="147" extrusionOk="0">
                  <a:moveTo>
                    <a:pt x="147" y="74"/>
                  </a:moveTo>
                  <a:cubicBezTo>
                    <a:pt x="147" y="86"/>
                    <a:pt x="143" y="99"/>
                    <a:pt x="137" y="110"/>
                  </a:cubicBezTo>
                  <a:cubicBezTo>
                    <a:pt x="131" y="121"/>
                    <a:pt x="121" y="131"/>
                    <a:pt x="110" y="137"/>
                  </a:cubicBezTo>
                  <a:cubicBezTo>
                    <a:pt x="99" y="143"/>
                    <a:pt x="87" y="147"/>
                    <a:pt x="74" y="147"/>
                  </a:cubicBezTo>
                  <a:cubicBezTo>
                    <a:pt x="61" y="147"/>
                    <a:pt x="48" y="143"/>
                    <a:pt x="37" y="137"/>
                  </a:cubicBezTo>
                  <a:cubicBezTo>
                    <a:pt x="26" y="131"/>
                    <a:pt x="16" y="121"/>
                    <a:pt x="10" y="110"/>
                  </a:cubicBezTo>
                  <a:cubicBezTo>
                    <a:pt x="3" y="99"/>
                    <a:pt x="0" y="86"/>
                    <a:pt x="0" y="74"/>
                  </a:cubicBezTo>
                  <a:cubicBezTo>
                    <a:pt x="0" y="61"/>
                    <a:pt x="3" y="48"/>
                    <a:pt x="10" y="37"/>
                  </a:cubicBezTo>
                  <a:cubicBezTo>
                    <a:pt x="16" y="26"/>
                    <a:pt x="26" y="16"/>
                    <a:pt x="37" y="10"/>
                  </a:cubicBezTo>
                  <a:cubicBezTo>
                    <a:pt x="48" y="3"/>
                    <a:pt x="61" y="0"/>
                    <a:pt x="74" y="0"/>
                  </a:cubicBezTo>
                  <a:cubicBezTo>
                    <a:pt x="87" y="0"/>
                    <a:pt x="99" y="3"/>
                    <a:pt x="110" y="10"/>
                  </a:cubicBezTo>
                  <a:cubicBezTo>
                    <a:pt x="121" y="16"/>
                    <a:pt x="131" y="26"/>
                    <a:pt x="137" y="37"/>
                  </a:cubicBezTo>
                  <a:cubicBezTo>
                    <a:pt x="143" y="48"/>
                    <a:pt x="147" y="61"/>
                    <a:pt x="147" y="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5025" rIns="92875" bIns="5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0" name="Google Shape;420;p28"/>
            <p:cNvCxnSpPr/>
            <p:nvPr/>
          </p:nvCxnSpPr>
          <p:spPr>
            <a:xfrm>
              <a:off x="2007000" y="2260800"/>
              <a:ext cx="3534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1" name="Google Shape;421;p28"/>
            <p:cNvCxnSpPr/>
            <p:nvPr/>
          </p:nvCxnSpPr>
          <p:spPr>
            <a:xfrm>
              <a:off x="2186640" y="2308320"/>
              <a:ext cx="3531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2" name="Google Shape;422;p28"/>
            <p:cNvCxnSpPr/>
            <p:nvPr/>
          </p:nvCxnSpPr>
          <p:spPr>
            <a:xfrm>
              <a:off x="1905480" y="-86760"/>
              <a:ext cx="3531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3" name="Google Shape;423;p28"/>
            <p:cNvCxnSpPr/>
            <p:nvPr/>
          </p:nvCxnSpPr>
          <p:spPr>
            <a:xfrm>
              <a:off x="2084760" y="-39240"/>
              <a:ext cx="3531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4" name="Google Shape;424;p28"/>
            <p:cNvCxnSpPr/>
            <p:nvPr/>
          </p:nvCxnSpPr>
          <p:spPr>
            <a:xfrm>
              <a:off x="3971160" y="2368440"/>
              <a:ext cx="353400" cy="0"/>
            </a:xfrm>
            <a:prstGeom prst="straightConnector1">
              <a:avLst/>
            </a:prstGeom>
            <a:noFill/>
            <a:ln w="9525" cap="rnd" cmpd="sng">
              <a:solidFill>
                <a:srgbClr val="3332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5" name="Google Shape;425;p28"/>
            <p:cNvCxnSpPr/>
            <p:nvPr/>
          </p:nvCxnSpPr>
          <p:spPr>
            <a:xfrm>
              <a:off x="4132440" y="2218320"/>
              <a:ext cx="3534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6" name="Google Shape;426;p28"/>
            <p:cNvCxnSpPr/>
            <p:nvPr/>
          </p:nvCxnSpPr>
          <p:spPr>
            <a:xfrm>
              <a:off x="3556080" y="1259640"/>
              <a:ext cx="5748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7" name="Google Shape;427;p28"/>
            <p:cNvSpPr/>
            <p:nvPr/>
          </p:nvSpPr>
          <p:spPr>
            <a:xfrm>
              <a:off x="2241720" y="1226880"/>
              <a:ext cx="245520" cy="203400"/>
            </a:xfrm>
            <a:custGeom>
              <a:avLst/>
              <a:gdLst/>
              <a:ahLst/>
              <a:cxnLst/>
              <a:rect l="l" t="t" r="r" b="b"/>
              <a:pathLst>
                <a:path w="682" h="565" fill="none" extrusionOk="0">
                  <a:moveTo>
                    <a:pt x="682" y="0"/>
                  </a:moveTo>
                  <a:lnTo>
                    <a:pt x="682" y="565"/>
                  </a:lnTo>
                  <a:lnTo>
                    <a:pt x="0" y="5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8" name="Google Shape;428;p28"/>
            <p:cNvCxnSpPr/>
            <p:nvPr/>
          </p:nvCxnSpPr>
          <p:spPr>
            <a:xfrm>
              <a:off x="1900440" y="1915200"/>
              <a:ext cx="840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9" name="Google Shape;429;p28"/>
            <p:cNvSpPr/>
            <p:nvPr/>
          </p:nvSpPr>
          <p:spPr>
            <a:xfrm>
              <a:off x="3991320" y="844920"/>
              <a:ext cx="353160" cy="248400"/>
            </a:xfrm>
            <a:custGeom>
              <a:avLst/>
              <a:gdLst/>
              <a:ahLst/>
              <a:cxnLst/>
              <a:rect l="l" t="t" r="r" b="b"/>
              <a:pathLst>
                <a:path w="981" h="690" extrusionOk="0">
                  <a:moveTo>
                    <a:pt x="0" y="0"/>
                  </a:moveTo>
                  <a:lnTo>
                    <a:pt x="981" y="0"/>
                  </a:lnTo>
                  <a:lnTo>
                    <a:pt x="981" y="690"/>
                  </a:lnTo>
                  <a:lnTo>
                    <a:pt x="0" y="69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0" name="Google Shape;430;p28"/>
            <p:cNvCxnSpPr/>
            <p:nvPr/>
          </p:nvCxnSpPr>
          <p:spPr>
            <a:xfrm>
              <a:off x="3991320" y="894600"/>
              <a:ext cx="3531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1" name="Google Shape;431;p28"/>
            <p:cNvSpPr/>
            <p:nvPr/>
          </p:nvSpPr>
          <p:spPr>
            <a:xfrm>
              <a:off x="4081680" y="931320"/>
              <a:ext cx="352800" cy="248400"/>
            </a:xfrm>
            <a:custGeom>
              <a:avLst/>
              <a:gdLst/>
              <a:ahLst/>
              <a:cxnLst/>
              <a:rect l="l" t="t" r="r" b="b"/>
              <a:pathLst>
                <a:path w="980" h="690" extrusionOk="0">
                  <a:moveTo>
                    <a:pt x="0" y="0"/>
                  </a:moveTo>
                  <a:lnTo>
                    <a:pt x="980" y="0"/>
                  </a:lnTo>
                  <a:lnTo>
                    <a:pt x="980" y="690"/>
                  </a:lnTo>
                  <a:lnTo>
                    <a:pt x="0" y="6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2" name="Google Shape;432;p28"/>
            <p:cNvCxnSpPr/>
            <p:nvPr/>
          </p:nvCxnSpPr>
          <p:spPr>
            <a:xfrm>
              <a:off x="4081680" y="981360"/>
              <a:ext cx="3528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33" name="Google Shape;433;p28"/>
          <p:cNvCxnSpPr/>
          <p:nvPr/>
        </p:nvCxnSpPr>
        <p:spPr>
          <a:xfrm>
            <a:off x="3914585" y="2875520"/>
            <a:ext cx="353100" cy="0"/>
          </a:xfrm>
          <a:prstGeom prst="straightConnector1">
            <a:avLst/>
          </a:prstGeom>
          <a:noFill/>
          <a:ln w="9525" cap="rnd" cmpd="sng">
            <a:solidFill>
              <a:srgbClr val="33325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5" name="Picture 10" descr="Brock launches refreshed University ...">
            <a:extLst>
              <a:ext uri="{FF2B5EF4-FFF2-40B4-BE49-F238E27FC236}">
                <a16:creationId xmlns:a16="http://schemas.microsoft.com/office/drawing/2014/main" id="{A8DE49B6-73E5-4A8C-A2B1-EF834F387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581" y="447067"/>
            <a:ext cx="1070548" cy="64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998D6D5-26D3-42E2-8ED1-C426789DF42E}"/>
              </a:ext>
            </a:extLst>
          </p:cNvPr>
          <p:cNvSpPr txBox="1"/>
          <p:nvPr/>
        </p:nvSpPr>
        <p:spPr>
          <a:xfrm>
            <a:off x="3828275" y="446896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Dec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793795" y="326846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dirty="0"/>
              <a:t>RQ5:How does TAAF's accuracy vary across 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different query types </a:t>
            </a:r>
            <a:r>
              <a:rPr lang="en-US" sz="1400" dirty="0"/>
              <a:t>(e.g., multiple-choice, true/false, explanatory), and graph structures (single-hub vs. multi-hub)? </a:t>
            </a:r>
            <a:br>
              <a:rPr lang="en-CA" sz="1400" dirty="0"/>
            </a:br>
            <a:endParaRPr lang="en-CA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10 / 20</a:t>
            </a:r>
          </a:p>
        </p:txBody>
      </p:sp>
      <p:pic>
        <p:nvPicPr>
          <p:cNvPr id="5" name="Picture 4" descr="A comparison of blue and white squares&#10;&#10;AI-generated content may be incorrect.">
            <a:extLst>
              <a:ext uri="{FF2B5EF4-FFF2-40B4-BE49-F238E27FC236}">
                <a16:creationId xmlns:a16="http://schemas.microsoft.com/office/drawing/2014/main" id="{7B49BA1F-0274-9322-B69F-918FE96EC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77" y="1415157"/>
            <a:ext cx="7768046" cy="3329162"/>
          </a:xfrm>
          <a:prstGeom prst="rect">
            <a:avLst/>
          </a:prstGeom>
        </p:spPr>
      </p:pic>
      <p:sp>
        <p:nvSpPr>
          <p:cNvPr id="7" name="Google Shape;473;p31">
            <a:extLst>
              <a:ext uri="{FF2B5EF4-FFF2-40B4-BE49-F238E27FC236}">
                <a16:creationId xmlns:a16="http://schemas.microsoft.com/office/drawing/2014/main" id="{508E30E6-DBB1-0286-8E7A-0B808EA68F19}"/>
              </a:ext>
            </a:extLst>
          </p:cNvPr>
          <p:cNvSpPr txBox="1">
            <a:spLocks/>
          </p:cNvSpPr>
          <p:nvPr/>
        </p:nvSpPr>
        <p:spPr>
          <a:xfrm>
            <a:off x="1001486" y="709151"/>
            <a:ext cx="7846017" cy="1028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CA" sz="1400" b="0" dirty="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</a:t>
            </a:r>
            <a:r>
              <a:rPr lang="en-CA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Aggregated results across all models</a:t>
            </a:r>
            <a:endParaRPr lang="en-CA" sz="1400" b="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400" b="0" dirty="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TAAF Best Accuracy: </a:t>
            </a:r>
            <a:r>
              <a:rPr lang="en-CA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True/False Single-Hub </a:t>
            </a:r>
            <a:r>
              <a:rPr lang="en-CA" sz="1400" b="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90.99%</a:t>
            </a:r>
          </a:p>
          <a:p>
            <a:r>
              <a:rPr lang="en-CA" sz="1400" b="0" dirty="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TAAF Worst Accuracy: </a:t>
            </a:r>
            <a:r>
              <a:rPr lang="en-CA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Explanation Multi-Hub </a:t>
            </a:r>
            <a:r>
              <a:rPr lang="en-CA" sz="1400" b="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61.11%</a:t>
            </a:r>
            <a:br>
              <a:rPr lang="en-CA" sz="14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CA" sz="14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96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793795" y="326846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dirty="0"/>
              <a:t>RQ5:How does TAAF's accuracy vary across 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different query types </a:t>
            </a:r>
            <a:r>
              <a:rPr lang="en-US" sz="1400" dirty="0"/>
              <a:t>(e.g., multiple-choice, true/false, explanatory), and graph structures (single-hub vs. multi-hub)? </a:t>
            </a:r>
            <a:br>
              <a:rPr lang="en-CA" sz="1400" dirty="0"/>
            </a:br>
            <a:endParaRPr lang="en-CA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11 / 20</a:t>
            </a:r>
          </a:p>
        </p:txBody>
      </p:sp>
      <p:sp>
        <p:nvSpPr>
          <p:cNvPr id="7" name="Google Shape;473;p31">
            <a:extLst>
              <a:ext uri="{FF2B5EF4-FFF2-40B4-BE49-F238E27FC236}">
                <a16:creationId xmlns:a16="http://schemas.microsoft.com/office/drawing/2014/main" id="{508E30E6-DBB1-0286-8E7A-0B808EA68F19}"/>
              </a:ext>
            </a:extLst>
          </p:cNvPr>
          <p:cNvSpPr txBox="1">
            <a:spLocks/>
          </p:cNvSpPr>
          <p:nvPr/>
        </p:nvSpPr>
        <p:spPr>
          <a:xfrm>
            <a:off x="1001486" y="813365"/>
            <a:ext cx="7846017" cy="814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CA" sz="1400" b="0" dirty="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</a:t>
            </a:r>
            <a:r>
              <a:rPr lang="en-CA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Aggregated results across all models</a:t>
            </a:r>
            <a:endParaRPr lang="en-CA" sz="1400" b="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400" b="0" dirty="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TAAF Best Accuracy Gain: </a:t>
            </a:r>
            <a:r>
              <a:rPr lang="en-CA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True/False Multi-Hub </a:t>
            </a:r>
            <a:r>
              <a:rPr lang="en-CA" sz="1400" b="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30%</a:t>
            </a:r>
          </a:p>
          <a:p>
            <a:endParaRPr lang="en-CA" sz="14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A graph with blue rectangles&#10;&#10;AI-generated content may be incorrect.">
            <a:extLst>
              <a:ext uri="{FF2B5EF4-FFF2-40B4-BE49-F238E27FC236}">
                <a16:creationId xmlns:a16="http://schemas.microsoft.com/office/drawing/2014/main" id="{78585269-D296-CC04-31EF-52254C31A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582" y="1389432"/>
            <a:ext cx="4680835" cy="351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5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793795" y="326846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dirty="0"/>
              <a:t>RQ5:How does TAAF's accuracy vary across 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different query types </a:t>
            </a:r>
            <a:r>
              <a:rPr lang="en-US" sz="1400" dirty="0"/>
              <a:t>(e.g., multiple-choice, true/false, explanatory), and graph structures (single-hub vs. multi-hub)? </a:t>
            </a:r>
            <a:br>
              <a:rPr lang="en-CA" sz="1400" dirty="0"/>
            </a:br>
            <a:endParaRPr lang="en-CA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12 / 20</a:t>
            </a:r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C68746EA-629A-F39A-4A3A-5CBF6C955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38" y="1181274"/>
            <a:ext cx="7409524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59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793795" y="326846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dirty="0"/>
              <a:t>RQ5:How does TAAF's accuracy vary across 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different query types </a:t>
            </a:r>
            <a:r>
              <a:rPr lang="en-US" sz="1400" dirty="0"/>
              <a:t>(e.g., multiple-choice, true/false, explanatory), and graph structures (single-hub vs. multi-hub)? </a:t>
            </a:r>
            <a:br>
              <a:rPr lang="en-CA" sz="1400" dirty="0"/>
            </a:br>
            <a:endParaRPr lang="en-CA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13 / 20</a:t>
            </a:r>
          </a:p>
        </p:txBody>
      </p:sp>
      <p:pic>
        <p:nvPicPr>
          <p:cNvPr id="3" name="Picture 2" descr="A table with numbers and a few tables&#10;&#10;AI-generated content may be incorrect.">
            <a:extLst>
              <a:ext uri="{FF2B5EF4-FFF2-40B4-BE49-F238E27FC236}">
                <a16:creationId xmlns:a16="http://schemas.microsoft.com/office/drawing/2014/main" id="{7FAFB8C7-1FA2-2B7C-4410-4D56F750B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71" y="860346"/>
            <a:ext cx="2783197" cy="4111520"/>
          </a:xfrm>
          <a:prstGeom prst="rect">
            <a:avLst/>
          </a:prstGeom>
        </p:spPr>
      </p:pic>
      <p:pic>
        <p:nvPicPr>
          <p:cNvPr id="7" name="Picture 6" descr="A screenshot of a table&#10;&#10;AI-generated content may be incorrect.">
            <a:extLst>
              <a:ext uri="{FF2B5EF4-FFF2-40B4-BE49-F238E27FC236}">
                <a16:creationId xmlns:a16="http://schemas.microsoft.com/office/drawing/2014/main" id="{3190C144-97A3-51EF-96B3-A96776E1B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361" y="944195"/>
            <a:ext cx="2538005" cy="394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36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793795" y="326846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b="1" dirty="0"/>
              <a:t>RQ6: </a:t>
            </a:r>
            <a:r>
              <a:rPr lang="en-CA" sz="1400" dirty="0"/>
              <a:t>To what extent does </a:t>
            </a:r>
            <a:r>
              <a:rPr lang="en-CA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choice of temporal location </a:t>
            </a:r>
            <a:r>
              <a:rPr lang="en-CA" sz="1400" dirty="0"/>
              <a:t>(early vs. late in the trace) affect system performance and reasoning accuracy?</a:t>
            </a:r>
            <a:br>
              <a:rPr lang="en-CA" sz="1400" dirty="0"/>
            </a:br>
            <a:endParaRPr lang="en-CA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14 / 20</a:t>
            </a:r>
          </a:p>
        </p:txBody>
      </p:sp>
      <p:pic>
        <p:nvPicPr>
          <p:cNvPr id="7" name="Picture 6" descr="A graph showing a line&#10;&#10;AI-generated content may be incorrect.">
            <a:extLst>
              <a:ext uri="{FF2B5EF4-FFF2-40B4-BE49-F238E27FC236}">
                <a16:creationId xmlns:a16="http://schemas.microsoft.com/office/drawing/2014/main" id="{97124E32-4ADF-828E-5353-B7806A158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196" y="1031980"/>
            <a:ext cx="6575608" cy="326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51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793795" y="326846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b="1" dirty="0"/>
              <a:t>RQ6: </a:t>
            </a:r>
            <a:r>
              <a:rPr lang="en-CA" sz="1400" dirty="0"/>
              <a:t>To what extent does </a:t>
            </a:r>
            <a:r>
              <a:rPr lang="en-CA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choice of temporal location </a:t>
            </a:r>
            <a:r>
              <a:rPr lang="en-CA" sz="1400" dirty="0"/>
              <a:t>(early vs. late in the trace) affect system performance and reasoning accuracy?</a:t>
            </a:r>
            <a:br>
              <a:rPr lang="en-CA" sz="1400" dirty="0"/>
            </a:br>
            <a:endParaRPr lang="en-CA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15 / 20</a:t>
            </a:r>
          </a:p>
        </p:txBody>
      </p:sp>
      <p:pic>
        <p:nvPicPr>
          <p:cNvPr id="3" name="Picture 2" descr="A graph with a line&#10;&#10;AI-generated content may be incorrect.">
            <a:extLst>
              <a:ext uri="{FF2B5EF4-FFF2-40B4-BE49-F238E27FC236}">
                <a16:creationId xmlns:a16="http://schemas.microsoft.com/office/drawing/2014/main" id="{7DD4B414-2F2F-67A3-C7DC-D38CA26D8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57" y="788666"/>
            <a:ext cx="7205486" cy="356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52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793795" y="326846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CA" sz="1400" dirty="0"/>
              <a:t>RQ7: How does the </a:t>
            </a:r>
            <a:r>
              <a:rPr lang="en-CA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temperature</a:t>
            </a:r>
            <a:r>
              <a:rPr lang="en-CA" sz="1400" dirty="0"/>
              <a:t> (sampling randomness) parameter affect the accuracy and consistency of LLM responses within TAAF?</a:t>
            </a:r>
            <a:br>
              <a:rPr lang="en-CA" sz="1400" dirty="0"/>
            </a:br>
            <a:endParaRPr lang="en-CA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16 / 20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CD47F7AA-7A69-ACE0-5109-03BEF20B00CA}"/>
                  </a:ext>
                </a:extLst>
              </p:cNvPr>
              <p:cNvSpPr>
                <a:spLocks noGrp="1" noChangeArrowheads="1"/>
              </p:cNvSpPr>
              <p:nvPr>
                <p:ph type="subTitle" idx="1"/>
              </p:nvPr>
            </p:nvSpPr>
            <p:spPr bwMode="auto">
              <a:xfrm>
                <a:off x="202971" y="905173"/>
                <a:ext cx="5161509" cy="19157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lvl="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highlight>
                      <a:srgbClr val="FFFF00"/>
                    </a:highlight>
                    <a:latin typeface="Arial" panose="020B0604020202020204" pitchFamily="34" charset="0"/>
                  </a:rPr>
                  <a:t>Accuracy:</a:t>
                </a:r>
              </a:p>
              <a:p>
                <a:pPr marL="742950" lvl="1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14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</a:rPr>
                        </m:ctrlPr>
                      </m:fPr>
                      <m:num>
                        <m:r>
                          <a:rPr kumimoji="0" lang="en-CA" alt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</a:rPr>
                          <m:t>(</m:t>
                        </m:r>
                        <m:r>
                          <a:rPr kumimoji="0" lang="en-CA" alt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</a:rPr>
                          <m:t>𝑁𝑢𝑚𝑏𝑒𝑟</m:t>
                        </m:r>
                        <m:r>
                          <a:rPr kumimoji="0" lang="en-CA" alt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</a:rPr>
                          <m:t> </m:t>
                        </m:r>
                        <m:r>
                          <a:rPr kumimoji="0" lang="en-CA" alt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</a:rPr>
                          <m:t>𝑜𝑓</m:t>
                        </m:r>
                        <m:r>
                          <a:rPr kumimoji="0" lang="en-CA" alt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</a:rPr>
                          <m:t> 0</m:t>
                        </m:r>
                        <m:r>
                          <a:rPr kumimoji="0" lang="en-CA" alt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</a:rPr>
                          <m:t>𝑠</m:t>
                        </m:r>
                        <m:r>
                          <a:rPr kumimoji="0" lang="en-CA" alt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</a:rPr>
                          <m:t> × 0)+(</m:t>
                        </m:r>
                        <m:r>
                          <a:rPr lang="en-CA" altLang="en-US" sz="1400" i="1">
                            <a:solidFill>
                              <a:schemeClr val="tx1"/>
                            </a:solidFill>
                            <a:latin typeface="+mj-lt"/>
                          </a:rPr>
                          <m:t>𝑁𝑢𝑚𝑏𝑒𝑟</m:t>
                        </m:r>
                        <m:r>
                          <a:rPr lang="en-CA" altLang="en-US" sz="1400" i="1">
                            <a:solidFill>
                              <a:schemeClr val="tx1"/>
                            </a:solidFill>
                            <a:latin typeface="+mj-lt"/>
                          </a:rPr>
                          <m:t> </m:t>
                        </m:r>
                        <m:r>
                          <a:rPr lang="en-CA" altLang="en-US" sz="1400" i="1">
                            <a:solidFill>
                              <a:schemeClr val="tx1"/>
                            </a:solidFill>
                            <a:latin typeface="+mj-lt"/>
                          </a:rPr>
                          <m:t>𝑜𝑓</m:t>
                        </m:r>
                        <m:r>
                          <a:rPr lang="en-CA" altLang="en-US" sz="1400" i="1">
                            <a:solidFill>
                              <a:schemeClr val="tx1"/>
                            </a:solidFill>
                            <a:latin typeface="+mj-lt"/>
                          </a:rPr>
                          <m:t> 0.5</m:t>
                        </m:r>
                        <m:r>
                          <a:rPr lang="en-CA" altLang="en-US" sz="1400" i="1">
                            <a:solidFill>
                              <a:schemeClr val="tx1"/>
                            </a:solidFill>
                            <a:latin typeface="+mj-lt"/>
                          </a:rPr>
                          <m:t>𝑠</m:t>
                        </m:r>
                        <m:r>
                          <a:rPr lang="en-CA" altLang="en-US" sz="1400" i="1">
                            <a:solidFill>
                              <a:schemeClr val="tx1"/>
                            </a:solidFill>
                            <a:latin typeface="+mj-lt"/>
                          </a:rPr>
                          <m:t> × 0.5)+(</m:t>
                        </m:r>
                        <m:r>
                          <a:rPr lang="en-CA" altLang="en-US" sz="1400" i="1">
                            <a:solidFill>
                              <a:schemeClr val="tx1"/>
                            </a:solidFill>
                            <a:latin typeface="+mj-lt"/>
                          </a:rPr>
                          <m:t>𝑁𝑢𝑚𝑏𝑒𝑟</m:t>
                        </m:r>
                        <m:r>
                          <a:rPr lang="en-CA" altLang="en-US" sz="1400" i="1">
                            <a:solidFill>
                              <a:schemeClr val="tx1"/>
                            </a:solidFill>
                            <a:latin typeface="+mj-lt"/>
                          </a:rPr>
                          <m:t> </m:t>
                        </m:r>
                        <m:r>
                          <a:rPr lang="en-CA" altLang="en-US" sz="1400" i="1">
                            <a:solidFill>
                              <a:schemeClr val="tx1"/>
                            </a:solidFill>
                            <a:latin typeface="+mj-lt"/>
                          </a:rPr>
                          <m:t>𝑜𝑓</m:t>
                        </m:r>
                        <m:r>
                          <a:rPr lang="en-CA" altLang="en-US" sz="1400" i="1">
                            <a:solidFill>
                              <a:schemeClr val="tx1"/>
                            </a:solidFill>
                            <a:latin typeface="+mj-lt"/>
                          </a:rPr>
                          <m:t> 1</m:t>
                        </m:r>
                        <m:r>
                          <a:rPr lang="en-CA" altLang="en-US" sz="1400" i="1">
                            <a:solidFill>
                              <a:schemeClr val="tx1"/>
                            </a:solidFill>
                            <a:latin typeface="+mj-lt"/>
                          </a:rPr>
                          <m:t>𝑠</m:t>
                        </m:r>
                        <m:r>
                          <a:rPr lang="en-CA" altLang="en-US" sz="1400" i="1">
                            <a:solidFill>
                              <a:schemeClr val="tx1"/>
                            </a:solidFill>
                            <a:latin typeface="+mj-lt"/>
                          </a:rPr>
                          <m:t> ×1)</m:t>
                        </m:r>
                      </m:num>
                      <m:den>
                        <m:r>
                          <a:rPr kumimoji="0" lang="en-CA" alt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</a:rPr>
                          <m:t>300</m:t>
                        </m:r>
                      </m:den>
                    </m:f>
                  </m:oMath>
                </a14:m>
                <a:endPara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highlight>
                    <a:srgbClr val="FFFF00"/>
                  </a:highlight>
                  <a:latin typeface="+mj-lt"/>
                </a:endParaRPr>
              </a:p>
              <a:p>
                <a:pPr marL="28575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CA" sz="1400" b="1" i="0" dirty="0">
                    <a:solidFill>
                      <a:srgbClr val="333259"/>
                    </a:solidFill>
                    <a:effectLst/>
                    <a:highlight>
                      <a:srgbClr val="FFFF00"/>
                    </a:highlight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Consistency</a:t>
                </a:r>
                <a:r>
                  <a:rPr lang="en-CA" sz="1400" b="0" i="0" dirty="0">
                    <a:solidFill>
                      <a:srgbClr val="333259"/>
                    </a:solidFill>
                    <a:effectLst/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measures how </a:t>
                </a:r>
                <a:r>
                  <a:rPr lang="en-CA" sz="1400" b="1" i="0" dirty="0">
                    <a:solidFill>
                      <a:srgbClr val="333259"/>
                    </a:solidFill>
                    <a:effectLst/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peaked</a:t>
                </a:r>
                <a:r>
                  <a:rPr lang="en-CA" sz="1400" b="0" i="0" dirty="0">
                    <a:solidFill>
                      <a:srgbClr val="333259"/>
                    </a:solidFill>
                    <a:effectLst/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(vs. spread‐out) the model’s response distribution is. A very </a:t>
                </a:r>
                <a:r>
                  <a:rPr lang="en-CA" sz="1400" b="1" i="0" dirty="0">
                    <a:solidFill>
                      <a:srgbClr val="333259"/>
                    </a:solidFill>
                    <a:effectLst/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consistent</a:t>
                </a:r>
                <a:r>
                  <a:rPr lang="en-CA" sz="1400" b="0" i="0" dirty="0">
                    <a:solidFill>
                      <a:srgbClr val="333259"/>
                    </a:solidFill>
                    <a:effectLst/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model almost always gives the same score (e.g. almost always “1”), whereas an </a:t>
                </a:r>
                <a:r>
                  <a:rPr lang="en-CA" sz="1400" b="1" i="0" dirty="0">
                    <a:solidFill>
                      <a:srgbClr val="333259"/>
                    </a:solidFill>
                    <a:effectLst/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inconsistent</a:t>
                </a:r>
                <a:r>
                  <a:rPr lang="en-CA" sz="1400" b="0" i="0" dirty="0">
                    <a:solidFill>
                      <a:srgbClr val="333259"/>
                    </a:solidFill>
                    <a:effectLst/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rPr>
                  <a:t> model spreads its answers across 0, 0.5 and 1 in roughly equal measure.</a:t>
                </a:r>
                <a:endParaRPr lang="en-CA" sz="1400" dirty="0">
                  <a:effectLst/>
                  <a:latin typeface="+mn-lt"/>
                </a:endParaRPr>
              </a:p>
              <a:p>
                <a:pPr marL="285750" lvl="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highlight>
                    <a:srgbClr val="FFFF00"/>
                  </a:highlight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CD47F7AA-7A69-ACE0-5109-03BEF20B0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 bwMode="auto">
              <a:xfrm>
                <a:off x="202971" y="905173"/>
                <a:ext cx="5161509" cy="1915717"/>
              </a:xfrm>
              <a:prstGeom prst="rect">
                <a:avLst/>
              </a:prstGeom>
              <a:blipFill>
                <a:blip r:embed="rId3"/>
                <a:stretch>
                  <a:fillRect l="-1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screenshot of a math test&#10;&#10;AI-generated content may be incorrect.">
            <a:extLst>
              <a:ext uri="{FF2B5EF4-FFF2-40B4-BE49-F238E27FC236}">
                <a16:creationId xmlns:a16="http://schemas.microsoft.com/office/drawing/2014/main" id="{32B12DE0-7E8E-C05C-E8A1-B30748316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135" y="1031980"/>
            <a:ext cx="3873245" cy="321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98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793795" y="326846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CA" sz="1400" dirty="0"/>
              <a:t>RQ7: How does the </a:t>
            </a:r>
            <a:r>
              <a:rPr lang="en-CA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temperature</a:t>
            </a:r>
            <a:r>
              <a:rPr lang="en-CA" sz="1400" dirty="0"/>
              <a:t> (sampling randomness) parameter affect the accuracy and consistency of LLM responses within TAAF?</a:t>
            </a:r>
            <a:br>
              <a:rPr lang="en-CA" sz="1400" dirty="0"/>
            </a:br>
            <a:endParaRPr lang="en-CA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17 / 20</a:t>
            </a:r>
          </a:p>
        </p:txBody>
      </p:sp>
      <p:pic>
        <p:nvPicPr>
          <p:cNvPr id="3" name="Picture 2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B74D95A1-2E6E-344D-CDF1-A6C07146A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731" y="1104354"/>
            <a:ext cx="6692537" cy="33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16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793795" y="326846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CA" sz="1400" dirty="0"/>
              <a:t>RQ7: How does the </a:t>
            </a:r>
            <a:r>
              <a:rPr lang="en-CA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temperature</a:t>
            </a:r>
            <a:r>
              <a:rPr lang="en-CA" sz="1400" dirty="0"/>
              <a:t> (sampling randomness) parameter affect the accuracy and consistency of LLM responses within TAAF?</a:t>
            </a:r>
            <a:br>
              <a:rPr lang="en-CA" sz="1400" dirty="0"/>
            </a:br>
            <a:endParaRPr lang="en-CA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18 / 20</a:t>
            </a:r>
          </a:p>
        </p:txBody>
      </p:sp>
      <p:pic>
        <p:nvPicPr>
          <p:cNvPr id="4" name="Picture 3" descr="A graph showing the amount of blood in a blood sample&#10;&#10;AI-generated content may be incorrect.">
            <a:extLst>
              <a:ext uri="{FF2B5EF4-FFF2-40B4-BE49-F238E27FC236}">
                <a16:creationId xmlns:a16="http://schemas.microsoft.com/office/drawing/2014/main" id="{19E3ADF7-F5BD-ED66-D94C-96D6A01B9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66750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1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811212" y="282055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Research Questions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CEFB0-0595-487A-BE3A-2FD1BFC54C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96218" y="987189"/>
            <a:ext cx="793245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52400" indent="0"/>
            <a:endParaRPr lang="en-CA" sz="1400" b="1" dirty="0"/>
          </a:p>
          <a:p>
            <a:pPr>
              <a:buFont typeface="Arial" panose="020B0604020202020204" pitchFamily="34" charset="0"/>
              <a:buChar char="•"/>
            </a:pPr>
            <a:endParaRPr lang="en-CA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RQ8: </a:t>
            </a:r>
            <a:r>
              <a:rPr lang="en-CA" sz="1400" dirty="0"/>
              <a:t>How does introducing an AI agent (e.g., multi-turn dialogue, clarification loops) improve the interpretability and correctness of TAAF responses?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19 / 20</a:t>
            </a:r>
          </a:p>
        </p:txBody>
      </p:sp>
    </p:spTree>
    <p:extLst>
      <p:ext uri="{BB962C8B-B14F-4D97-AF65-F5344CB8AC3E}">
        <p14:creationId xmlns:p14="http://schemas.microsoft.com/office/powerpoint/2010/main" val="8663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ACEFB0-0595-487A-BE3A-2FD1BFC54C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11213" y="2710371"/>
            <a:ext cx="45341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92FD11-4DBB-4EA5-A1A1-53286C461036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2 / 20</a:t>
            </a:r>
          </a:p>
        </p:txBody>
      </p:sp>
      <p:sp>
        <p:nvSpPr>
          <p:cNvPr id="9" name="Google Shape;473;p31">
            <a:extLst>
              <a:ext uri="{FF2B5EF4-FFF2-40B4-BE49-F238E27FC236}">
                <a16:creationId xmlns:a16="http://schemas.microsoft.com/office/drawing/2014/main" id="{8DE2892A-E8AC-D624-BE0D-2D82591824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6770" y="217548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Methodology</a:t>
            </a:r>
            <a:r>
              <a:rPr lang="en-US" sz="2800" dirty="0"/>
              <a:t> Architecture</a:t>
            </a:r>
            <a:endParaRPr sz="2800" dirty="0"/>
          </a:p>
        </p:txBody>
      </p:sp>
      <p:pic>
        <p:nvPicPr>
          <p:cNvPr id="11" name="Picture 10" descr="A diagram of a diagram&#10;&#10;AI-generated content may be incorrect.">
            <a:extLst>
              <a:ext uri="{FF2B5EF4-FFF2-40B4-BE49-F238E27FC236}">
                <a16:creationId xmlns:a16="http://schemas.microsoft.com/office/drawing/2014/main" id="{51071FDB-C13E-1F5C-2470-F8B3D5455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71" y="922682"/>
            <a:ext cx="8170460" cy="37772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47"/>
          <p:cNvSpPr txBox="1">
            <a:spLocks noGrp="1"/>
          </p:cNvSpPr>
          <p:nvPr>
            <p:ph type="title"/>
          </p:nvPr>
        </p:nvSpPr>
        <p:spPr>
          <a:xfrm>
            <a:off x="3982675" y="6879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280" name="Google Shape;1280;p47"/>
          <p:cNvSpPr txBox="1">
            <a:spLocks noGrp="1"/>
          </p:cNvSpPr>
          <p:nvPr>
            <p:ph type="subTitle" idx="1"/>
          </p:nvPr>
        </p:nvSpPr>
        <p:spPr>
          <a:xfrm>
            <a:off x="3982675" y="1639750"/>
            <a:ext cx="4448100" cy="2915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sezaz@</a:t>
            </a:r>
            <a:r>
              <a:rPr lang="en-US" dirty="0">
                <a:hlinkClick r:id="rId3"/>
              </a:rPr>
              <a:t>brocku.ca</a:t>
            </a: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hlinkClick r:id="rId4"/>
              </a:rPr>
              <a:t>www.linkedin.com/in/s-alireza-ezaz</a:t>
            </a: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82" name="Google Shape;1282;p47"/>
          <p:cNvGrpSpPr/>
          <p:nvPr/>
        </p:nvGrpSpPr>
        <p:grpSpPr>
          <a:xfrm>
            <a:off x="713225" y="1237960"/>
            <a:ext cx="2829600" cy="2667600"/>
            <a:chOff x="713225" y="902635"/>
            <a:chExt cx="2829600" cy="2667600"/>
          </a:xfrm>
        </p:grpSpPr>
        <p:sp>
          <p:nvSpPr>
            <p:cNvPr id="1283" name="Google Shape;1283;p47"/>
            <p:cNvSpPr/>
            <p:nvPr/>
          </p:nvSpPr>
          <p:spPr>
            <a:xfrm>
              <a:off x="2490545" y="2940235"/>
              <a:ext cx="318240" cy="31680"/>
            </a:xfrm>
            <a:custGeom>
              <a:avLst/>
              <a:gdLst/>
              <a:ahLst/>
              <a:cxnLst/>
              <a:rect l="l" t="t" r="r" b="b"/>
              <a:pathLst>
                <a:path w="884" h="88" extrusionOk="0">
                  <a:moveTo>
                    <a:pt x="0" y="0"/>
                  </a:moveTo>
                  <a:lnTo>
                    <a:pt x="884" y="0"/>
                  </a:lnTo>
                  <a:lnTo>
                    <a:pt x="884" y="88"/>
                  </a:lnTo>
                  <a:lnTo>
                    <a:pt x="0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47"/>
            <p:cNvSpPr/>
            <p:nvPr/>
          </p:nvSpPr>
          <p:spPr>
            <a:xfrm>
              <a:off x="2589905" y="2812795"/>
              <a:ext cx="119520" cy="143280"/>
            </a:xfrm>
            <a:custGeom>
              <a:avLst/>
              <a:gdLst/>
              <a:ahLst/>
              <a:cxnLst/>
              <a:rect l="l" t="t" r="r" b="b"/>
              <a:pathLst>
                <a:path w="332" h="398" extrusionOk="0">
                  <a:moveTo>
                    <a:pt x="0" y="0"/>
                  </a:moveTo>
                  <a:lnTo>
                    <a:pt x="332" y="0"/>
                  </a:lnTo>
                  <a:lnTo>
                    <a:pt x="332" y="398"/>
                  </a:lnTo>
                  <a:lnTo>
                    <a:pt x="0" y="3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2170505" y="2225275"/>
              <a:ext cx="961920" cy="657720"/>
            </a:xfrm>
            <a:custGeom>
              <a:avLst/>
              <a:gdLst/>
              <a:ahLst/>
              <a:cxnLst/>
              <a:rect l="l" t="t" r="r" b="b"/>
              <a:pathLst>
                <a:path w="2672" h="1827" extrusionOk="0">
                  <a:moveTo>
                    <a:pt x="0" y="0"/>
                  </a:moveTo>
                  <a:lnTo>
                    <a:pt x="2672" y="0"/>
                  </a:lnTo>
                  <a:lnTo>
                    <a:pt x="2672" y="1827"/>
                  </a:lnTo>
                  <a:lnTo>
                    <a:pt x="0" y="18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2193545" y="2247595"/>
              <a:ext cx="916200" cy="574920"/>
            </a:xfrm>
            <a:custGeom>
              <a:avLst/>
              <a:gdLst/>
              <a:ahLst/>
              <a:cxnLst/>
              <a:rect l="l" t="t" r="r" b="b"/>
              <a:pathLst>
                <a:path w="2545" h="1597" extrusionOk="0">
                  <a:moveTo>
                    <a:pt x="0" y="0"/>
                  </a:moveTo>
                  <a:lnTo>
                    <a:pt x="2545" y="0"/>
                  </a:lnTo>
                  <a:lnTo>
                    <a:pt x="2545" y="1597"/>
                  </a:lnTo>
                  <a:lnTo>
                    <a:pt x="0" y="1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2148185" y="1355515"/>
              <a:ext cx="1083240" cy="551520"/>
            </a:xfrm>
            <a:custGeom>
              <a:avLst/>
              <a:gdLst/>
              <a:ahLst/>
              <a:cxnLst/>
              <a:rect l="l" t="t" r="r" b="b"/>
              <a:pathLst>
                <a:path w="3009" h="1532" extrusionOk="0">
                  <a:moveTo>
                    <a:pt x="355" y="805"/>
                  </a:moveTo>
                  <a:lnTo>
                    <a:pt x="355" y="805"/>
                  </a:lnTo>
                  <a:lnTo>
                    <a:pt x="355" y="805"/>
                  </a:lnTo>
                  <a:cubicBezTo>
                    <a:pt x="417" y="805"/>
                    <a:pt x="478" y="821"/>
                    <a:pt x="532" y="852"/>
                  </a:cubicBezTo>
                  <a:cubicBezTo>
                    <a:pt x="545" y="859"/>
                    <a:pt x="557" y="868"/>
                    <a:pt x="569" y="877"/>
                  </a:cubicBezTo>
                  <a:lnTo>
                    <a:pt x="569" y="877"/>
                  </a:lnTo>
                  <a:cubicBezTo>
                    <a:pt x="564" y="850"/>
                    <a:pt x="561" y="823"/>
                    <a:pt x="561" y="796"/>
                  </a:cubicBezTo>
                  <a:cubicBezTo>
                    <a:pt x="561" y="722"/>
                    <a:pt x="581" y="649"/>
                    <a:pt x="618" y="585"/>
                  </a:cubicBezTo>
                  <a:cubicBezTo>
                    <a:pt x="655" y="521"/>
                    <a:pt x="708" y="468"/>
                    <a:pt x="772" y="431"/>
                  </a:cubicBezTo>
                  <a:cubicBezTo>
                    <a:pt x="836" y="394"/>
                    <a:pt x="909" y="374"/>
                    <a:pt x="983" y="374"/>
                  </a:cubicBezTo>
                  <a:cubicBezTo>
                    <a:pt x="1056" y="374"/>
                    <a:pt x="1127" y="393"/>
                    <a:pt x="1191" y="429"/>
                  </a:cubicBezTo>
                  <a:lnTo>
                    <a:pt x="1191" y="429"/>
                  </a:lnTo>
                  <a:cubicBezTo>
                    <a:pt x="1204" y="384"/>
                    <a:pt x="1223" y="340"/>
                    <a:pt x="1246" y="299"/>
                  </a:cubicBezTo>
                  <a:cubicBezTo>
                    <a:pt x="1299" y="208"/>
                    <a:pt x="1375" y="133"/>
                    <a:pt x="1466" y="80"/>
                  </a:cubicBezTo>
                  <a:cubicBezTo>
                    <a:pt x="1557" y="27"/>
                    <a:pt x="1661" y="0"/>
                    <a:pt x="1766" y="0"/>
                  </a:cubicBezTo>
                  <a:cubicBezTo>
                    <a:pt x="1872" y="0"/>
                    <a:pt x="1974" y="27"/>
                    <a:pt x="2065" y="80"/>
                  </a:cubicBezTo>
                  <a:cubicBezTo>
                    <a:pt x="2156" y="133"/>
                    <a:pt x="2233" y="208"/>
                    <a:pt x="2285" y="299"/>
                  </a:cubicBezTo>
                  <a:cubicBezTo>
                    <a:pt x="2338" y="390"/>
                    <a:pt x="2365" y="494"/>
                    <a:pt x="2365" y="599"/>
                  </a:cubicBezTo>
                  <a:cubicBezTo>
                    <a:pt x="2365" y="657"/>
                    <a:pt x="2357" y="714"/>
                    <a:pt x="2340" y="769"/>
                  </a:cubicBezTo>
                  <a:lnTo>
                    <a:pt x="2340" y="769"/>
                  </a:lnTo>
                  <a:cubicBezTo>
                    <a:pt x="2352" y="760"/>
                    <a:pt x="2364" y="753"/>
                    <a:pt x="2377" y="745"/>
                  </a:cubicBezTo>
                  <a:cubicBezTo>
                    <a:pt x="2441" y="708"/>
                    <a:pt x="2514" y="689"/>
                    <a:pt x="2588" y="689"/>
                  </a:cubicBezTo>
                  <a:cubicBezTo>
                    <a:pt x="2662" y="689"/>
                    <a:pt x="2734" y="708"/>
                    <a:pt x="2798" y="745"/>
                  </a:cubicBezTo>
                  <a:cubicBezTo>
                    <a:pt x="2862" y="782"/>
                    <a:pt x="2916" y="836"/>
                    <a:pt x="2953" y="900"/>
                  </a:cubicBezTo>
                  <a:cubicBezTo>
                    <a:pt x="2990" y="964"/>
                    <a:pt x="3009" y="1037"/>
                    <a:pt x="3009" y="1111"/>
                  </a:cubicBezTo>
                  <a:cubicBezTo>
                    <a:pt x="3009" y="1185"/>
                    <a:pt x="2990" y="1257"/>
                    <a:pt x="2953" y="1321"/>
                  </a:cubicBezTo>
                  <a:cubicBezTo>
                    <a:pt x="2916" y="1385"/>
                    <a:pt x="2862" y="1439"/>
                    <a:pt x="2798" y="1476"/>
                  </a:cubicBezTo>
                  <a:cubicBezTo>
                    <a:pt x="2734" y="1513"/>
                    <a:pt x="2662" y="1532"/>
                    <a:pt x="2588" y="1532"/>
                  </a:cubicBezTo>
                  <a:cubicBezTo>
                    <a:pt x="2587" y="1532"/>
                    <a:pt x="2587" y="1532"/>
                    <a:pt x="2587" y="1532"/>
                  </a:cubicBezTo>
                  <a:lnTo>
                    <a:pt x="355" y="1516"/>
                  </a:lnTo>
                  <a:lnTo>
                    <a:pt x="355" y="1516"/>
                  </a:lnTo>
                  <a:cubicBezTo>
                    <a:pt x="293" y="1516"/>
                    <a:pt x="231" y="1499"/>
                    <a:pt x="177" y="1468"/>
                  </a:cubicBezTo>
                  <a:cubicBezTo>
                    <a:pt x="123" y="1437"/>
                    <a:pt x="78" y="1392"/>
                    <a:pt x="47" y="1338"/>
                  </a:cubicBezTo>
                  <a:cubicBezTo>
                    <a:pt x="16" y="1284"/>
                    <a:pt x="0" y="1222"/>
                    <a:pt x="0" y="1160"/>
                  </a:cubicBezTo>
                  <a:cubicBezTo>
                    <a:pt x="0" y="1098"/>
                    <a:pt x="16" y="1036"/>
                    <a:pt x="47" y="982"/>
                  </a:cubicBezTo>
                  <a:cubicBezTo>
                    <a:pt x="78" y="928"/>
                    <a:pt x="123" y="883"/>
                    <a:pt x="177" y="852"/>
                  </a:cubicBezTo>
                  <a:cubicBezTo>
                    <a:pt x="231" y="821"/>
                    <a:pt x="293" y="804"/>
                    <a:pt x="355" y="804"/>
                  </a:cubicBezTo>
                  <a:lnTo>
                    <a:pt x="355" y="8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47"/>
            <p:cNvSpPr/>
            <p:nvPr/>
          </p:nvSpPr>
          <p:spPr>
            <a:xfrm>
              <a:off x="2238545" y="1392235"/>
              <a:ext cx="291600" cy="402840"/>
            </a:xfrm>
            <a:custGeom>
              <a:avLst/>
              <a:gdLst/>
              <a:ahLst/>
              <a:cxnLst/>
              <a:rect l="l" t="t" r="r" b="b"/>
              <a:pathLst>
                <a:path w="810" h="1119" extrusionOk="0">
                  <a:moveTo>
                    <a:pt x="588" y="1004"/>
                  </a:moveTo>
                  <a:lnTo>
                    <a:pt x="405" y="1119"/>
                  </a:lnTo>
                  <a:lnTo>
                    <a:pt x="223" y="1004"/>
                  </a:lnTo>
                  <a:cubicBezTo>
                    <a:pt x="81" y="915"/>
                    <a:pt x="0" y="782"/>
                    <a:pt x="0" y="642"/>
                  </a:cubicBezTo>
                  <a:lnTo>
                    <a:pt x="0" y="83"/>
                  </a:lnTo>
                  <a:lnTo>
                    <a:pt x="405" y="0"/>
                  </a:lnTo>
                  <a:lnTo>
                    <a:pt x="810" y="83"/>
                  </a:lnTo>
                  <a:lnTo>
                    <a:pt x="810" y="642"/>
                  </a:lnTo>
                  <a:cubicBezTo>
                    <a:pt x="811" y="782"/>
                    <a:pt x="730" y="915"/>
                    <a:pt x="588" y="10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47"/>
            <p:cNvSpPr/>
            <p:nvPr/>
          </p:nvSpPr>
          <p:spPr>
            <a:xfrm>
              <a:off x="2263025" y="1415275"/>
              <a:ext cx="243360" cy="357120"/>
            </a:xfrm>
            <a:custGeom>
              <a:avLst/>
              <a:gdLst/>
              <a:ahLst/>
              <a:cxnLst/>
              <a:rect l="l" t="t" r="r" b="b"/>
              <a:pathLst>
                <a:path w="676" h="992" extrusionOk="0">
                  <a:moveTo>
                    <a:pt x="490" y="890"/>
                  </a:moveTo>
                  <a:lnTo>
                    <a:pt x="338" y="992"/>
                  </a:lnTo>
                  <a:lnTo>
                    <a:pt x="186" y="890"/>
                  </a:lnTo>
                  <a:cubicBezTo>
                    <a:pt x="69" y="811"/>
                    <a:pt x="0" y="693"/>
                    <a:pt x="0" y="569"/>
                  </a:cubicBezTo>
                  <a:lnTo>
                    <a:pt x="0" y="73"/>
                  </a:lnTo>
                  <a:lnTo>
                    <a:pt x="338" y="0"/>
                  </a:lnTo>
                  <a:lnTo>
                    <a:pt x="676" y="73"/>
                  </a:lnTo>
                  <a:lnTo>
                    <a:pt x="676" y="569"/>
                  </a:lnTo>
                  <a:cubicBezTo>
                    <a:pt x="676" y="693"/>
                    <a:pt x="608" y="811"/>
                    <a:pt x="490" y="890"/>
                  </a:cubicBez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2263025" y="1415275"/>
              <a:ext cx="243360" cy="357120"/>
            </a:xfrm>
            <a:custGeom>
              <a:avLst/>
              <a:gdLst/>
              <a:ahLst/>
              <a:cxnLst/>
              <a:rect l="l" t="t" r="r" b="b"/>
              <a:pathLst>
                <a:path w="676" h="992" extrusionOk="0">
                  <a:moveTo>
                    <a:pt x="490" y="890"/>
                  </a:moveTo>
                  <a:lnTo>
                    <a:pt x="338" y="992"/>
                  </a:lnTo>
                  <a:lnTo>
                    <a:pt x="186" y="890"/>
                  </a:lnTo>
                  <a:cubicBezTo>
                    <a:pt x="69" y="811"/>
                    <a:pt x="0" y="693"/>
                    <a:pt x="0" y="569"/>
                  </a:cubicBezTo>
                  <a:lnTo>
                    <a:pt x="0" y="73"/>
                  </a:lnTo>
                  <a:lnTo>
                    <a:pt x="338" y="0"/>
                  </a:lnTo>
                  <a:lnTo>
                    <a:pt x="676" y="73"/>
                  </a:lnTo>
                  <a:lnTo>
                    <a:pt x="676" y="569"/>
                  </a:lnTo>
                  <a:cubicBezTo>
                    <a:pt x="676" y="693"/>
                    <a:pt x="608" y="811"/>
                    <a:pt x="490" y="89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1284905" y="3055795"/>
              <a:ext cx="769680" cy="474840"/>
            </a:xfrm>
            <a:custGeom>
              <a:avLst/>
              <a:gdLst/>
              <a:ahLst/>
              <a:cxnLst/>
              <a:rect l="l" t="t" r="r" b="b"/>
              <a:pathLst>
                <a:path w="2138" h="1319" extrusionOk="0">
                  <a:moveTo>
                    <a:pt x="1069" y="1319"/>
                  </a:moveTo>
                  <a:lnTo>
                    <a:pt x="1997" y="1319"/>
                  </a:lnTo>
                  <a:cubicBezTo>
                    <a:pt x="2075" y="1319"/>
                    <a:pt x="2138" y="1256"/>
                    <a:pt x="2138" y="1178"/>
                  </a:cubicBezTo>
                  <a:lnTo>
                    <a:pt x="2138" y="141"/>
                  </a:lnTo>
                  <a:cubicBezTo>
                    <a:pt x="2138" y="63"/>
                    <a:pt x="2075" y="0"/>
                    <a:pt x="1997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178"/>
                  </a:lnTo>
                  <a:cubicBezTo>
                    <a:pt x="0" y="1256"/>
                    <a:pt x="63" y="1319"/>
                    <a:pt x="141" y="1319"/>
                  </a:cubicBezTo>
                  <a:lnTo>
                    <a:pt x="1069" y="1319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47"/>
            <p:cNvSpPr/>
            <p:nvPr/>
          </p:nvSpPr>
          <p:spPr>
            <a:xfrm>
              <a:off x="1284905" y="3055795"/>
              <a:ext cx="769680" cy="474840"/>
            </a:xfrm>
            <a:custGeom>
              <a:avLst/>
              <a:gdLst/>
              <a:ahLst/>
              <a:cxnLst/>
              <a:rect l="l" t="t" r="r" b="b"/>
              <a:pathLst>
                <a:path w="2138" h="1319" extrusionOk="0">
                  <a:moveTo>
                    <a:pt x="1069" y="1319"/>
                  </a:moveTo>
                  <a:lnTo>
                    <a:pt x="1997" y="1319"/>
                  </a:lnTo>
                  <a:cubicBezTo>
                    <a:pt x="2075" y="1319"/>
                    <a:pt x="2138" y="1256"/>
                    <a:pt x="2138" y="1178"/>
                  </a:cubicBezTo>
                  <a:lnTo>
                    <a:pt x="2138" y="141"/>
                  </a:lnTo>
                  <a:cubicBezTo>
                    <a:pt x="2138" y="63"/>
                    <a:pt x="2075" y="0"/>
                    <a:pt x="1997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178"/>
                  </a:lnTo>
                  <a:cubicBezTo>
                    <a:pt x="0" y="1256"/>
                    <a:pt x="63" y="1319"/>
                    <a:pt x="141" y="1319"/>
                  </a:cubicBezTo>
                  <a:lnTo>
                    <a:pt x="1069" y="1319"/>
                  </a:lnTo>
                  <a:close/>
                </a:path>
              </a:pathLst>
            </a:custGeom>
            <a:solidFill>
              <a:schemeClr val="accent3"/>
            </a:solidFill>
            <a:ln w="180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9000" tIns="54000" rIns="99000" bIns="54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47"/>
            <p:cNvSpPr/>
            <p:nvPr/>
          </p:nvSpPr>
          <p:spPr>
            <a:xfrm>
              <a:off x="2188505" y="3043555"/>
              <a:ext cx="938160" cy="31680"/>
            </a:xfrm>
            <a:custGeom>
              <a:avLst/>
              <a:gdLst/>
              <a:ahLst/>
              <a:cxnLst/>
              <a:rect l="l" t="t" r="r" b="b"/>
              <a:pathLst>
                <a:path w="2606" h="88" extrusionOk="0">
                  <a:moveTo>
                    <a:pt x="0" y="0"/>
                  </a:moveTo>
                  <a:lnTo>
                    <a:pt x="2606" y="0"/>
                  </a:lnTo>
                  <a:lnTo>
                    <a:pt x="2606" y="88"/>
                  </a:lnTo>
                  <a:lnTo>
                    <a:pt x="0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2196425" y="3035635"/>
              <a:ext cx="63720" cy="15840"/>
            </a:xfrm>
            <a:custGeom>
              <a:avLst/>
              <a:gdLst/>
              <a:ahLst/>
              <a:cxnLst/>
              <a:rect l="l" t="t" r="r" b="b"/>
              <a:pathLst>
                <a:path w="177" h="44" extrusionOk="0">
                  <a:moveTo>
                    <a:pt x="0" y="0"/>
                  </a:moveTo>
                  <a:lnTo>
                    <a:pt x="177" y="0"/>
                  </a:lnTo>
                  <a:lnTo>
                    <a:pt x="177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2268065" y="3035635"/>
              <a:ext cx="63720" cy="15840"/>
            </a:xfrm>
            <a:custGeom>
              <a:avLst/>
              <a:gdLst/>
              <a:ahLst/>
              <a:cxnLst/>
              <a:rect l="l" t="t" r="r" b="b"/>
              <a:pathLst>
                <a:path w="177" h="44" extrusionOk="0">
                  <a:moveTo>
                    <a:pt x="0" y="0"/>
                  </a:moveTo>
                  <a:lnTo>
                    <a:pt x="177" y="0"/>
                  </a:lnTo>
                  <a:lnTo>
                    <a:pt x="177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2339705" y="3035635"/>
              <a:ext cx="63360" cy="15840"/>
            </a:xfrm>
            <a:custGeom>
              <a:avLst/>
              <a:gdLst/>
              <a:ahLst/>
              <a:cxnLst/>
              <a:rect l="l" t="t" r="r" b="b"/>
              <a:pathLst>
                <a:path w="176" h="44" extrusionOk="0">
                  <a:moveTo>
                    <a:pt x="0" y="0"/>
                  </a:moveTo>
                  <a:lnTo>
                    <a:pt x="176" y="0"/>
                  </a:lnTo>
                  <a:lnTo>
                    <a:pt x="176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2411345" y="3035635"/>
              <a:ext cx="63360" cy="15840"/>
            </a:xfrm>
            <a:custGeom>
              <a:avLst/>
              <a:gdLst/>
              <a:ahLst/>
              <a:cxnLst/>
              <a:rect l="l" t="t" r="r" b="b"/>
              <a:pathLst>
                <a:path w="176" h="44" extrusionOk="0">
                  <a:moveTo>
                    <a:pt x="0" y="0"/>
                  </a:moveTo>
                  <a:lnTo>
                    <a:pt x="176" y="0"/>
                  </a:lnTo>
                  <a:lnTo>
                    <a:pt x="176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2482625" y="3035635"/>
              <a:ext cx="63720" cy="15840"/>
            </a:xfrm>
            <a:custGeom>
              <a:avLst/>
              <a:gdLst/>
              <a:ahLst/>
              <a:cxnLst/>
              <a:rect l="l" t="t" r="r" b="b"/>
              <a:pathLst>
                <a:path w="177" h="44" extrusionOk="0">
                  <a:moveTo>
                    <a:pt x="0" y="0"/>
                  </a:moveTo>
                  <a:lnTo>
                    <a:pt x="177" y="0"/>
                  </a:lnTo>
                  <a:lnTo>
                    <a:pt x="177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2554265" y="3035635"/>
              <a:ext cx="63720" cy="15840"/>
            </a:xfrm>
            <a:custGeom>
              <a:avLst/>
              <a:gdLst/>
              <a:ahLst/>
              <a:cxnLst/>
              <a:rect l="l" t="t" r="r" b="b"/>
              <a:pathLst>
                <a:path w="177" h="44" extrusionOk="0">
                  <a:moveTo>
                    <a:pt x="0" y="0"/>
                  </a:moveTo>
                  <a:lnTo>
                    <a:pt x="177" y="0"/>
                  </a:lnTo>
                  <a:lnTo>
                    <a:pt x="177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2625905" y="3035635"/>
              <a:ext cx="63360" cy="15840"/>
            </a:xfrm>
            <a:custGeom>
              <a:avLst/>
              <a:gdLst/>
              <a:ahLst/>
              <a:cxnLst/>
              <a:rect l="l" t="t" r="r" b="b"/>
              <a:pathLst>
                <a:path w="176" h="44" extrusionOk="0">
                  <a:moveTo>
                    <a:pt x="0" y="0"/>
                  </a:moveTo>
                  <a:lnTo>
                    <a:pt x="176" y="0"/>
                  </a:lnTo>
                  <a:lnTo>
                    <a:pt x="176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47"/>
            <p:cNvSpPr/>
            <p:nvPr/>
          </p:nvSpPr>
          <p:spPr>
            <a:xfrm>
              <a:off x="2697545" y="3035635"/>
              <a:ext cx="63360" cy="15840"/>
            </a:xfrm>
            <a:custGeom>
              <a:avLst/>
              <a:gdLst/>
              <a:ahLst/>
              <a:cxnLst/>
              <a:rect l="l" t="t" r="r" b="b"/>
              <a:pathLst>
                <a:path w="176" h="44" extrusionOk="0">
                  <a:moveTo>
                    <a:pt x="0" y="0"/>
                  </a:moveTo>
                  <a:lnTo>
                    <a:pt x="176" y="0"/>
                  </a:lnTo>
                  <a:lnTo>
                    <a:pt x="176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47"/>
            <p:cNvSpPr/>
            <p:nvPr/>
          </p:nvSpPr>
          <p:spPr>
            <a:xfrm>
              <a:off x="2768825" y="3035635"/>
              <a:ext cx="63720" cy="15840"/>
            </a:xfrm>
            <a:custGeom>
              <a:avLst/>
              <a:gdLst/>
              <a:ahLst/>
              <a:cxnLst/>
              <a:rect l="l" t="t" r="r" b="b"/>
              <a:pathLst>
                <a:path w="177" h="44" extrusionOk="0">
                  <a:moveTo>
                    <a:pt x="0" y="0"/>
                  </a:moveTo>
                  <a:lnTo>
                    <a:pt x="177" y="0"/>
                  </a:lnTo>
                  <a:lnTo>
                    <a:pt x="177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2840465" y="3035635"/>
              <a:ext cx="63720" cy="15840"/>
            </a:xfrm>
            <a:custGeom>
              <a:avLst/>
              <a:gdLst/>
              <a:ahLst/>
              <a:cxnLst/>
              <a:rect l="l" t="t" r="r" b="b"/>
              <a:pathLst>
                <a:path w="177" h="44" extrusionOk="0">
                  <a:moveTo>
                    <a:pt x="0" y="0"/>
                  </a:moveTo>
                  <a:lnTo>
                    <a:pt x="177" y="0"/>
                  </a:lnTo>
                  <a:lnTo>
                    <a:pt x="177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47"/>
            <p:cNvSpPr/>
            <p:nvPr/>
          </p:nvSpPr>
          <p:spPr>
            <a:xfrm>
              <a:off x="2912105" y="3035635"/>
              <a:ext cx="63720" cy="15840"/>
            </a:xfrm>
            <a:custGeom>
              <a:avLst/>
              <a:gdLst/>
              <a:ahLst/>
              <a:cxnLst/>
              <a:rect l="l" t="t" r="r" b="b"/>
              <a:pathLst>
                <a:path w="177" h="44" extrusionOk="0">
                  <a:moveTo>
                    <a:pt x="0" y="0"/>
                  </a:moveTo>
                  <a:lnTo>
                    <a:pt x="177" y="0"/>
                  </a:lnTo>
                  <a:lnTo>
                    <a:pt x="177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47"/>
            <p:cNvSpPr/>
            <p:nvPr/>
          </p:nvSpPr>
          <p:spPr>
            <a:xfrm>
              <a:off x="2983745" y="3035635"/>
              <a:ext cx="63360" cy="15840"/>
            </a:xfrm>
            <a:custGeom>
              <a:avLst/>
              <a:gdLst/>
              <a:ahLst/>
              <a:cxnLst/>
              <a:rect l="l" t="t" r="r" b="b"/>
              <a:pathLst>
                <a:path w="176" h="44" extrusionOk="0">
                  <a:moveTo>
                    <a:pt x="0" y="0"/>
                  </a:moveTo>
                  <a:lnTo>
                    <a:pt x="176" y="0"/>
                  </a:lnTo>
                  <a:lnTo>
                    <a:pt x="176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47"/>
            <p:cNvSpPr/>
            <p:nvPr/>
          </p:nvSpPr>
          <p:spPr>
            <a:xfrm>
              <a:off x="3055025" y="3035635"/>
              <a:ext cx="63720" cy="15840"/>
            </a:xfrm>
            <a:custGeom>
              <a:avLst/>
              <a:gdLst/>
              <a:ahLst/>
              <a:cxnLst/>
              <a:rect l="l" t="t" r="r" b="b"/>
              <a:pathLst>
                <a:path w="177" h="44" extrusionOk="0">
                  <a:moveTo>
                    <a:pt x="0" y="0"/>
                  </a:moveTo>
                  <a:lnTo>
                    <a:pt x="177" y="0"/>
                  </a:lnTo>
                  <a:lnTo>
                    <a:pt x="177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47"/>
            <p:cNvSpPr/>
            <p:nvPr/>
          </p:nvSpPr>
          <p:spPr>
            <a:xfrm>
              <a:off x="1752185" y="2565475"/>
              <a:ext cx="164880" cy="165600"/>
            </a:xfrm>
            <a:custGeom>
              <a:avLst/>
              <a:gdLst/>
              <a:ahLst/>
              <a:cxnLst/>
              <a:rect l="l" t="t" r="r" b="b"/>
              <a:pathLst>
                <a:path w="458" h="460" extrusionOk="0">
                  <a:moveTo>
                    <a:pt x="395" y="275"/>
                  </a:moveTo>
                  <a:lnTo>
                    <a:pt x="458" y="275"/>
                  </a:lnTo>
                  <a:lnTo>
                    <a:pt x="458" y="176"/>
                  </a:lnTo>
                  <a:lnTo>
                    <a:pt x="392" y="176"/>
                  </a:lnTo>
                  <a:lnTo>
                    <a:pt x="392" y="176"/>
                  </a:lnTo>
                  <a:cubicBezTo>
                    <a:pt x="389" y="165"/>
                    <a:pt x="384" y="154"/>
                    <a:pt x="379" y="144"/>
                  </a:cubicBezTo>
                  <a:lnTo>
                    <a:pt x="423" y="100"/>
                  </a:lnTo>
                  <a:lnTo>
                    <a:pt x="353" y="30"/>
                  </a:lnTo>
                  <a:lnTo>
                    <a:pt x="308" y="74"/>
                  </a:lnTo>
                  <a:lnTo>
                    <a:pt x="308" y="74"/>
                  </a:lnTo>
                  <a:cubicBezTo>
                    <a:pt x="298" y="69"/>
                    <a:pt x="286" y="64"/>
                    <a:pt x="275" y="61"/>
                  </a:cubicBezTo>
                  <a:lnTo>
                    <a:pt x="275" y="0"/>
                  </a:lnTo>
                  <a:lnTo>
                    <a:pt x="175" y="0"/>
                  </a:lnTo>
                  <a:lnTo>
                    <a:pt x="175" y="62"/>
                  </a:lnTo>
                  <a:lnTo>
                    <a:pt x="175" y="62"/>
                  </a:lnTo>
                  <a:cubicBezTo>
                    <a:pt x="164" y="65"/>
                    <a:pt x="153" y="70"/>
                    <a:pt x="143" y="76"/>
                  </a:cubicBezTo>
                  <a:cubicBezTo>
                    <a:pt x="141" y="77"/>
                    <a:pt x="140" y="78"/>
                    <a:pt x="139" y="78"/>
                  </a:cubicBezTo>
                  <a:lnTo>
                    <a:pt x="97" y="37"/>
                  </a:lnTo>
                  <a:lnTo>
                    <a:pt x="29" y="108"/>
                  </a:lnTo>
                  <a:lnTo>
                    <a:pt x="73" y="151"/>
                  </a:lnTo>
                  <a:lnTo>
                    <a:pt x="73" y="151"/>
                  </a:lnTo>
                  <a:cubicBezTo>
                    <a:pt x="67" y="162"/>
                    <a:pt x="63" y="174"/>
                    <a:pt x="60" y="186"/>
                  </a:cubicBezTo>
                  <a:lnTo>
                    <a:pt x="0" y="186"/>
                  </a:lnTo>
                  <a:lnTo>
                    <a:pt x="1" y="286"/>
                  </a:lnTo>
                  <a:lnTo>
                    <a:pt x="63" y="286"/>
                  </a:lnTo>
                  <a:lnTo>
                    <a:pt x="63" y="286"/>
                  </a:lnTo>
                  <a:cubicBezTo>
                    <a:pt x="67" y="297"/>
                    <a:pt x="72" y="308"/>
                    <a:pt x="78" y="318"/>
                  </a:cubicBezTo>
                  <a:lnTo>
                    <a:pt x="78" y="319"/>
                  </a:lnTo>
                  <a:lnTo>
                    <a:pt x="37" y="361"/>
                  </a:lnTo>
                  <a:lnTo>
                    <a:pt x="107" y="431"/>
                  </a:lnTo>
                  <a:lnTo>
                    <a:pt x="151" y="387"/>
                  </a:lnTo>
                  <a:lnTo>
                    <a:pt x="151" y="387"/>
                  </a:lnTo>
                  <a:cubicBezTo>
                    <a:pt x="162" y="393"/>
                    <a:pt x="173" y="397"/>
                    <a:pt x="185" y="400"/>
                  </a:cubicBezTo>
                  <a:lnTo>
                    <a:pt x="185" y="460"/>
                  </a:lnTo>
                  <a:lnTo>
                    <a:pt x="285" y="460"/>
                  </a:lnTo>
                  <a:lnTo>
                    <a:pt x="285" y="397"/>
                  </a:lnTo>
                  <a:lnTo>
                    <a:pt x="285" y="397"/>
                  </a:lnTo>
                  <a:cubicBezTo>
                    <a:pt x="296" y="393"/>
                    <a:pt x="307" y="389"/>
                    <a:pt x="316" y="383"/>
                  </a:cubicBezTo>
                  <a:cubicBezTo>
                    <a:pt x="317" y="382"/>
                    <a:pt x="318" y="382"/>
                    <a:pt x="319" y="382"/>
                  </a:cubicBezTo>
                  <a:lnTo>
                    <a:pt x="362" y="425"/>
                  </a:lnTo>
                  <a:lnTo>
                    <a:pt x="432" y="354"/>
                  </a:lnTo>
                  <a:lnTo>
                    <a:pt x="385" y="308"/>
                  </a:lnTo>
                  <a:lnTo>
                    <a:pt x="385" y="308"/>
                  </a:lnTo>
                  <a:cubicBezTo>
                    <a:pt x="390" y="298"/>
                    <a:pt x="393" y="287"/>
                    <a:pt x="395" y="27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47"/>
            <p:cNvSpPr/>
            <p:nvPr/>
          </p:nvSpPr>
          <p:spPr>
            <a:xfrm>
              <a:off x="1638785" y="2688235"/>
              <a:ext cx="112320" cy="111240"/>
            </a:xfrm>
            <a:custGeom>
              <a:avLst/>
              <a:gdLst/>
              <a:ahLst/>
              <a:cxnLst/>
              <a:rect l="l" t="t" r="r" b="b"/>
              <a:pathLst>
                <a:path w="312" h="309" extrusionOk="0">
                  <a:moveTo>
                    <a:pt x="269" y="186"/>
                  </a:moveTo>
                  <a:lnTo>
                    <a:pt x="312" y="186"/>
                  </a:lnTo>
                  <a:lnTo>
                    <a:pt x="312" y="119"/>
                  </a:lnTo>
                  <a:lnTo>
                    <a:pt x="267" y="119"/>
                  </a:lnTo>
                  <a:lnTo>
                    <a:pt x="267" y="119"/>
                  </a:lnTo>
                  <a:cubicBezTo>
                    <a:pt x="265" y="112"/>
                    <a:pt x="262" y="104"/>
                    <a:pt x="258" y="98"/>
                  </a:cubicBezTo>
                  <a:lnTo>
                    <a:pt x="288" y="68"/>
                  </a:lnTo>
                  <a:lnTo>
                    <a:pt x="240" y="20"/>
                  </a:lnTo>
                  <a:lnTo>
                    <a:pt x="211" y="50"/>
                  </a:lnTo>
                  <a:lnTo>
                    <a:pt x="211" y="50"/>
                  </a:lnTo>
                  <a:cubicBezTo>
                    <a:pt x="203" y="46"/>
                    <a:pt x="196" y="43"/>
                    <a:pt x="188" y="40"/>
                  </a:cubicBezTo>
                  <a:lnTo>
                    <a:pt x="188" y="0"/>
                  </a:lnTo>
                  <a:lnTo>
                    <a:pt x="121" y="0"/>
                  </a:lnTo>
                  <a:lnTo>
                    <a:pt x="121" y="41"/>
                  </a:lnTo>
                  <a:lnTo>
                    <a:pt x="121" y="41"/>
                  </a:lnTo>
                  <a:cubicBezTo>
                    <a:pt x="113" y="44"/>
                    <a:pt x="106" y="47"/>
                    <a:pt x="98" y="51"/>
                  </a:cubicBezTo>
                  <a:cubicBezTo>
                    <a:pt x="98" y="52"/>
                    <a:pt x="97" y="52"/>
                    <a:pt x="97" y="52"/>
                  </a:cubicBezTo>
                  <a:lnTo>
                    <a:pt x="67" y="23"/>
                  </a:lnTo>
                  <a:lnTo>
                    <a:pt x="20" y="71"/>
                  </a:lnTo>
                  <a:lnTo>
                    <a:pt x="50" y="101"/>
                  </a:lnTo>
                  <a:lnTo>
                    <a:pt x="50" y="101"/>
                  </a:lnTo>
                  <a:cubicBezTo>
                    <a:pt x="46" y="108"/>
                    <a:pt x="43" y="116"/>
                    <a:pt x="41" y="124"/>
                  </a:cubicBezTo>
                  <a:lnTo>
                    <a:pt x="0" y="124"/>
                  </a:lnTo>
                  <a:lnTo>
                    <a:pt x="0" y="191"/>
                  </a:lnTo>
                  <a:lnTo>
                    <a:pt x="42" y="191"/>
                  </a:lnTo>
                  <a:lnTo>
                    <a:pt x="42" y="191"/>
                  </a:lnTo>
                  <a:cubicBezTo>
                    <a:pt x="45" y="198"/>
                    <a:pt x="48" y="206"/>
                    <a:pt x="52" y="213"/>
                  </a:cubicBezTo>
                  <a:lnTo>
                    <a:pt x="53" y="213"/>
                  </a:lnTo>
                  <a:lnTo>
                    <a:pt x="24" y="242"/>
                  </a:lnTo>
                  <a:lnTo>
                    <a:pt x="72" y="289"/>
                  </a:lnTo>
                  <a:lnTo>
                    <a:pt x="101" y="260"/>
                  </a:lnTo>
                  <a:lnTo>
                    <a:pt x="101" y="260"/>
                  </a:lnTo>
                  <a:cubicBezTo>
                    <a:pt x="109" y="264"/>
                    <a:pt x="117" y="267"/>
                    <a:pt x="125" y="269"/>
                  </a:cubicBezTo>
                  <a:lnTo>
                    <a:pt x="125" y="309"/>
                  </a:lnTo>
                  <a:lnTo>
                    <a:pt x="191" y="309"/>
                  </a:lnTo>
                  <a:lnTo>
                    <a:pt x="191" y="266"/>
                  </a:lnTo>
                  <a:lnTo>
                    <a:pt x="191" y="266"/>
                  </a:lnTo>
                  <a:cubicBezTo>
                    <a:pt x="198" y="264"/>
                    <a:pt x="205" y="261"/>
                    <a:pt x="212" y="257"/>
                  </a:cubicBezTo>
                  <a:cubicBezTo>
                    <a:pt x="212" y="257"/>
                    <a:pt x="213" y="256"/>
                    <a:pt x="214" y="256"/>
                  </a:cubicBezTo>
                  <a:lnTo>
                    <a:pt x="244" y="286"/>
                  </a:lnTo>
                  <a:lnTo>
                    <a:pt x="291" y="238"/>
                  </a:lnTo>
                  <a:lnTo>
                    <a:pt x="260" y="207"/>
                  </a:lnTo>
                  <a:lnTo>
                    <a:pt x="260" y="207"/>
                  </a:lnTo>
                  <a:cubicBezTo>
                    <a:pt x="264" y="200"/>
                    <a:pt x="267" y="193"/>
                    <a:pt x="269" y="186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47"/>
            <p:cNvSpPr/>
            <p:nvPr/>
          </p:nvSpPr>
          <p:spPr>
            <a:xfrm>
              <a:off x="3084905" y="1342915"/>
              <a:ext cx="173520" cy="173520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482" y="241"/>
                  </a:moveTo>
                  <a:cubicBezTo>
                    <a:pt x="482" y="283"/>
                    <a:pt x="472" y="324"/>
                    <a:pt x="450" y="361"/>
                  </a:cubicBezTo>
                  <a:cubicBezTo>
                    <a:pt x="429" y="397"/>
                    <a:pt x="398" y="428"/>
                    <a:pt x="361" y="450"/>
                  </a:cubicBezTo>
                  <a:cubicBezTo>
                    <a:pt x="325" y="471"/>
                    <a:pt x="283" y="482"/>
                    <a:pt x="241" y="482"/>
                  </a:cubicBezTo>
                  <a:cubicBezTo>
                    <a:pt x="199" y="482"/>
                    <a:pt x="157" y="471"/>
                    <a:pt x="120" y="450"/>
                  </a:cubicBezTo>
                  <a:cubicBezTo>
                    <a:pt x="84" y="428"/>
                    <a:pt x="53" y="397"/>
                    <a:pt x="32" y="361"/>
                  </a:cubicBezTo>
                  <a:cubicBezTo>
                    <a:pt x="11" y="324"/>
                    <a:pt x="0" y="283"/>
                    <a:pt x="0" y="241"/>
                  </a:cubicBezTo>
                  <a:cubicBezTo>
                    <a:pt x="0" y="199"/>
                    <a:pt x="11" y="157"/>
                    <a:pt x="32" y="121"/>
                  </a:cubicBezTo>
                  <a:cubicBezTo>
                    <a:pt x="53" y="84"/>
                    <a:pt x="84" y="53"/>
                    <a:pt x="120" y="32"/>
                  </a:cubicBezTo>
                  <a:cubicBezTo>
                    <a:pt x="157" y="10"/>
                    <a:pt x="199" y="0"/>
                    <a:pt x="241" y="0"/>
                  </a:cubicBezTo>
                  <a:cubicBezTo>
                    <a:pt x="283" y="0"/>
                    <a:pt x="325" y="10"/>
                    <a:pt x="361" y="32"/>
                  </a:cubicBezTo>
                  <a:cubicBezTo>
                    <a:pt x="398" y="53"/>
                    <a:pt x="429" y="84"/>
                    <a:pt x="450" y="121"/>
                  </a:cubicBezTo>
                  <a:cubicBezTo>
                    <a:pt x="472" y="157"/>
                    <a:pt x="482" y="199"/>
                    <a:pt x="482" y="2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47"/>
            <p:cNvSpPr/>
            <p:nvPr/>
          </p:nvSpPr>
          <p:spPr>
            <a:xfrm>
              <a:off x="3100025" y="1381435"/>
              <a:ext cx="143640" cy="9000"/>
            </a:xfrm>
            <a:custGeom>
              <a:avLst/>
              <a:gdLst/>
              <a:ahLst/>
              <a:cxnLst/>
              <a:rect l="l" t="t" r="r" b="b"/>
              <a:pathLst>
                <a:path w="399" h="25" fill="none" extrusionOk="0">
                  <a:moveTo>
                    <a:pt x="399" y="0"/>
                  </a:moveTo>
                  <a:lnTo>
                    <a:pt x="399" y="0"/>
                  </a:lnTo>
                  <a:cubicBezTo>
                    <a:pt x="334" y="16"/>
                    <a:pt x="268" y="25"/>
                    <a:pt x="200" y="25"/>
                  </a:cubicBezTo>
                  <a:cubicBezTo>
                    <a:pt x="133" y="25"/>
                    <a:pt x="65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33325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0" rIns="928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3100025" y="1468915"/>
              <a:ext cx="143640" cy="9360"/>
            </a:xfrm>
            <a:custGeom>
              <a:avLst/>
              <a:gdLst/>
              <a:ahLst/>
              <a:cxnLst/>
              <a:rect l="l" t="t" r="r" b="b"/>
              <a:pathLst>
                <a:path w="399" h="26" fill="none" extrusionOk="0">
                  <a:moveTo>
                    <a:pt x="399" y="26"/>
                  </a:moveTo>
                  <a:lnTo>
                    <a:pt x="399" y="26"/>
                  </a:lnTo>
                  <a:cubicBezTo>
                    <a:pt x="334" y="9"/>
                    <a:pt x="268" y="0"/>
                    <a:pt x="200" y="0"/>
                  </a:cubicBezTo>
                  <a:cubicBezTo>
                    <a:pt x="133" y="0"/>
                    <a:pt x="65" y="9"/>
                    <a:pt x="0" y="2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0" rIns="928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3111905" y="1342915"/>
              <a:ext cx="119520" cy="173520"/>
            </a:xfrm>
            <a:custGeom>
              <a:avLst/>
              <a:gdLst/>
              <a:ahLst/>
              <a:cxnLst/>
              <a:rect l="l" t="t" r="r" b="b"/>
              <a:pathLst>
                <a:path w="332" h="482" extrusionOk="0">
                  <a:moveTo>
                    <a:pt x="332" y="241"/>
                  </a:moveTo>
                  <a:cubicBezTo>
                    <a:pt x="332" y="283"/>
                    <a:pt x="324" y="324"/>
                    <a:pt x="309" y="361"/>
                  </a:cubicBezTo>
                  <a:cubicBezTo>
                    <a:pt x="295" y="397"/>
                    <a:pt x="274" y="428"/>
                    <a:pt x="249" y="450"/>
                  </a:cubicBezTo>
                  <a:cubicBezTo>
                    <a:pt x="224" y="471"/>
                    <a:pt x="195" y="482"/>
                    <a:pt x="166" y="482"/>
                  </a:cubicBezTo>
                  <a:cubicBezTo>
                    <a:pt x="137" y="482"/>
                    <a:pt x="108" y="471"/>
                    <a:pt x="83" y="450"/>
                  </a:cubicBezTo>
                  <a:cubicBezTo>
                    <a:pt x="58" y="428"/>
                    <a:pt x="37" y="397"/>
                    <a:pt x="22" y="361"/>
                  </a:cubicBezTo>
                  <a:cubicBezTo>
                    <a:pt x="8" y="324"/>
                    <a:pt x="0" y="283"/>
                    <a:pt x="0" y="241"/>
                  </a:cubicBezTo>
                  <a:cubicBezTo>
                    <a:pt x="0" y="199"/>
                    <a:pt x="8" y="157"/>
                    <a:pt x="22" y="121"/>
                  </a:cubicBezTo>
                  <a:cubicBezTo>
                    <a:pt x="37" y="84"/>
                    <a:pt x="58" y="53"/>
                    <a:pt x="83" y="32"/>
                  </a:cubicBezTo>
                  <a:cubicBezTo>
                    <a:pt x="108" y="10"/>
                    <a:pt x="137" y="0"/>
                    <a:pt x="166" y="0"/>
                  </a:cubicBezTo>
                  <a:cubicBezTo>
                    <a:pt x="195" y="0"/>
                    <a:pt x="224" y="10"/>
                    <a:pt x="249" y="32"/>
                  </a:cubicBezTo>
                  <a:cubicBezTo>
                    <a:pt x="274" y="53"/>
                    <a:pt x="295" y="84"/>
                    <a:pt x="309" y="121"/>
                  </a:cubicBezTo>
                  <a:cubicBezTo>
                    <a:pt x="324" y="157"/>
                    <a:pt x="332" y="199"/>
                    <a:pt x="332" y="2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3141785" y="1342915"/>
              <a:ext cx="59760" cy="173520"/>
            </a:xfrm>
            <a:custGeom>
              <a:avLst/>
              <a:gdLst/>
              <a:ahLst/>
              <a:cxnLst/>
              <a:rect l="l" t="t" r="r" b="b"/>
              <a:pathLst>
                <a:path w="166" h="482" extrusionOk="0">
                  <a:moveTo>
                    <a:pt x="166" y="241"/>
                  </a:moveTo>
                  <a:cubicBezTo>
                    <a:pt x="166" y="283"/>
                    <a:pt x="163" y="324"/>
                    <a:pt x="155" y="361"/>
                  </a:cubicBezTo>
                  <a:cubicBezTo>
                    <a:pt x="148" y="397"/>
                    <a:pt x="137" y="428"/>
                    <a:pt x="124" y="450"/>
                  </a:cubicBezTo>
                  <a:cubicBezTo>
                    <a:pt x="112" y="471"/>
                    <a:pt x="98" y="482"/>
                    <a:pt x="83" y="482"/>
                  </a:cubicBezTo>
                  <a:cubicBezTo>
                    <a:pt x="69" y="482"/>
                    <a:pt x="55" y="471"/>
                    <a:pt x="42" y="450"/>
                  </a:cubicBezTo>
                  <a:cubicBezTo>
                    <a:pt x="30" y="428"/>
                    <a:pt x="18" y="397"/>
                    <a:pt x="11" y="361"/>
                  </a:cubicBezTo>
                  <a:cubicBezTo>
                    <a:pt x="4" y="324"/>
                    <a:pt x="0" y="283"/>
                    <a:pt x="0" y="241"/>
                  </a:cubicBezTo>
                  <a:cubicBezTo>
                    <a:pt x="0" y="199"/>
                    <a:pt x="4" y="157"/>
                    <a:pt x="11" y="121"/>
                  </a:cubicBezTo>
                  <a:cubicBezTo>
                    <a:pt x="18" y="84"/>
                    <a:pt x="30" y="53"/>
                    <a:pt x="42" y="32"/>
                  </a:cubicBezTo>
                  <a:cubicBezTo>
                    <a:pt x="55" y="10"/>
                    <a:pt x="69" y="0"/>
                    <a:pt x="83" y="0"/>
                  </a:cubicBezTo>
                  <a:cubicBezTo>
                    <a:pt x="98" y="0"/>
                    <a:pt x="112" y="10"/>
                    <a:pt x="124" y="32"/>
                  </a:cubicBezTo>
                  <a:cubicBezTo>
                    <a:pt x="137" y="53"/>
                    <a:pt x="148" y="84"/>
                    <a:pt x="155" y="121"/>
                  </a:cubicBezTo>
                  <a:cubicBezTo>
                    <a:pt x="163" y="157"/>
                    <a:pt x="166" y="199"/>
                    <a:pt x="166" y="2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14" name="Google Shape;1314;p47"/>
            <p:cNvCxnSpPr/>
            <p:nvPr/>
          </p:nvCxnSpPr>
          <p:spPr>
            <a:xfrm>
              <a:off x="3171665" y="1342915"/>
              <a:ext cx="0" cy="17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315" name="Google Shape;1315;p47"/>
            <p:cNvCxnSpPr/>
            <p:nvPr/>
          </p:nvCxnSpPr>
          <p:spPr>
            <a:xfrm>
              <a:off x="3084905" y="1431115"/>
              <a:ext cx="173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1316" name="Google Shape;1316;p47"/>
            <p:cNvSpPr/>
            <p:nvPr/>
          </p:nvSpPr>
          <p:spPr>
            <a:xfrm>
              <a:off x="2018585" y="2161555"/>
              <a:ext cx="145440" cy="128520"/>
            </a:xfrm>
            <a:custGeom>
              <a:avLst/>
              <a:gdLst/>
              <a:ahLst/>
              <a:cxnLst/>
              <a:rect l="l" t="t" r="r" b="b"/>
              <a:pathLst>
                <a:path w="404" h="357" fill="none" extrusionOk="0">
                  <a:moveTo>
                    <a:pt x="0" y="155"/>
                  </a:moveTo>
                  <a:lnTo>
                    <a:pt x="156" y="357"/>
                  </a:lnTo>
                  <a:lnTo>
                    <a:pt x="404" y="0"/>
                  </a:lnTo>
                </a:path>
              </a:pathLst>
            </a:custGeom>
            <a:solidFill>
              <a:schemeClr val="accent6"/>
            </a:solidFill>
            <a:ln w="18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9000" tIns="54000" rIns="99000" bIns="54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47"/>
            <p:cNvSpPr/>
            <p:nvPr/>
          </p:nvSpPr>
          <p:spPr>
            <a:xfrm>
              <a:off x="1149905" y="2749795"/>
              <a:ext cx="86760" cy="76680"/>
            </a:xfrm>
            <a:custGeom>
              <a:avLst/>
              <a:gdLst/>
              <a:ahLst/>
              <a:cxnLst/>
              <a:rect l="l" t="t" r="r" b="b"/>
              <a:pathLst>
                <a:path w="241" h="213" fill="none" extrusionOk="0">
                  <a:moveTo>
                    <a:pt x="0" y="93"/>
                  </a:moveTo>
                  <a:lnTo>
                    <a:pt x="92" y="213"/>
                  </a:lnTo>
                  <a:lnTo>
                    <a:pt x="241" y="0"/>
                  </a:lnTo>
                </a:path>
              </a:pathLst>
            </a:custGeom>
            <a:solidFill>
              <a:schemeClr val="accent6"/>
            </a:solidFill>
            <a:ln w="18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9000" tIns="22675" rIns="99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3184625" y="2711275"/>
              <a:ext cx="88560" cy="121680"/>
            </a:xfrm>
            <a:custGeom>
              <a:avLst/>
              <a:gdLst/>
              <a:ahLst/>
              <a:cxnLst/>
              <a:rect l="l" t="t" r="r" b="b"/>
              <a:pathLst>
                <a:path w="246" h="338" extrusionOk="0">
                  <a:moveTo>
                    <a:pt x="246" y="296"/>
                  </a:moveTo>
                  <a:lnTo>
                    <a:pt x="154" y="157"/>
                  </a:lnTo>
                  <a:lnTo>
                    <a:pt x="218" y="114"/>
                  </a:lnTo>
                  <a:lnTo>
                    <a:pt x="0" y="0"/>
                  </a:lnTo>
                  <a:lnTo>
                    <a:pt x="20" y="245"/>
                  </a:lnTo>
                  <a:lnTo>
                    <a:pt x="90" y="199"/>
                  </a:lnTo>
                  <a:lnTo>
                    <a:pt x="182" y="338"/>
                  </a:lnTo>
                  <a:lnTo>
                    <a:pt x="246" y="29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878105" y="1232395"/>
              <a:ext cx="522000" cy="838440"/>
            </a:xfrm>
            <a:custGeom>
              <a:avLst/>
              <a:gdLst/>
              <a:ahLst/>
              <a:cxnLst/>
              <a:rect l="l" t="t" r="r" b="b"/>
              <a:pathLst>
                <a:path w="1450" h="2329" extrusionOk="0">
                  <a:moveTo>
                    <a:pt x="0" y="0"/>
                  </a:moveTo>
                  <a:lnTo>
                    <a:pt x="1450" y="0"/>
                  </a:lnTo>
                  <a:lnTo>
                    <a:pt x="145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878105" y="1232395"/>
              <a:ext cx="522000" cy="838440"/>
            </a:xfrm>
            <a:custGeom>
              <a:avLst/>
              <a:gdLst/>
              <a:ahLst/>
              <a:cxnLst/>
              <a:rect l="l" t="t" r="r" b="b"/>
              <a:pathLst>
                <a:path w="1450" h="2329" extrusionOk="0">
                  <a:moveTo>
                    <a:pt x="0" y="0"/>
                  </a:moveTo>
                  <a:lnTo>
                    <a:pt x="1450" y="0"/>
                  </a:lnTo>
                  <a:lnTo>
                    <a:pt x="145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47"/>
            <p:cNvSpPr/>
            <p:nvPr/>
          </p:nvSpPr>
          <p:spPr>
            <a:xfrm>
              <a:off x="897545" y="1256155"/>
              <a:ext cx="482760" cy="138600"/>
            </a:xfrm>
            <a:custGeom>
              <a:avLst/>
              <a:gdLst/>
              <a:ahLst/>
              <a:cxnLst/>
              <a:rect l="l" t="t" r="r" b="b"/>
              <a:pathLst>
                <a:path w="1341" h="385" extrusionOk="0">
                  <a:moveTo>
                    <a:pt x="0" y="0"/>
                  </a:moveTo>
                  <a:lnTo>
                    <a:pt x="1341" y="0"/>
                  </a:lnTo>
                  <a:lnTo>
                    <a:pt x="1341" y="385"/>
                  </a:lnTo>
                  <a:lnTo>
                    <a:pt x="0" y="38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47"/>
            <p:cNvSpPr/>
            <p:nvPr/>
          </p:nvSpPr>
          <p:spPr>
            <a:xfrm>
              <a:off x="920225" y="126659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47"/>
            <p:cNvSpPr/>
            <p:nvPr/>
          </p:nvSpPr>
          <p:spPr>
            <a:xfrm>
              <a:off x="920225" y="126659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47"/>
            <p:cNvSpPr/>
            <p:nvPr/>
          </p:nvSpPr>
          <p:spPr>
            <a:xfrm>
              <a:off x="944705" y="126659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47"/>
            <p:cNvSpPr/>
            <p:nvPr/>
          </p:nvSpPr>
          <p:spPr>
            <a:xfrm>
              <a:off x="969185" y="126659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47"/>
            <p:cNvSpPr/>
            <p:nvPr/>
          </p:nvSpPr>
          <p:spPr>
            <a:xfrm>
              <a:off x="993305" y="126659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47"/>
            <p:cNvSpPr/>
            <p:nvPr/>
          </p:nvSpPr>
          <p:spPr>
            <a:xfrm>
              <a:off x="1017785" y="126659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47"/>
            <p:cNvSpPr/>
            <p:nvPr/>
          </p:nvSpPr>
          <p:spPr>
            <a:xfrm>
              <a:off x="1251065" y="1300435"/>
              <a:ext cx="102600" cy="81720"/>
            </a:xfrm>
            <a:custGeom>
              <a:avLst/>
              <a:gdLst/>
              <a:ahLst/>
              <a:cxnLst/>
              <a:rect l="l" t="t" r="r" b="b"/>
              <a:pathLst>
                <a:path w="285" h="227" extrusionOk="0">
                  <a:moveTo>
                    <a:pt x="0" y="0"/>
                  </a:moveTo>
                  <a:lnTo>
                    <a:pt x="285" y="0"/>
                  </a:lnTo>
                  <a:lnTo>
                    <a:pt x="285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47"/>
            <p:cNvSpPr/>
            <p:nvPr/>
          </p:nvSpPr>
          <p:spPr>
            <a:xfrm>
              <a:off x="1180145" y="127415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47"/>
            <p:cNvSpPr/>
            <p:nvPr/>
          </p:nvSpPr>
          <p:spPr>
            <a:xfrm>
              <a:off x="1180145" y="128999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47"/>
            <p:cNvSpPr/>
            <p:nvPr/>
          </p:nvSpPr>
          <p:spPr>
            <a:xfrm>
              <a:off x="1180145" y="130583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47"/>
            <p:cNvSpPr/>
            <p:nvPr/>
          </p:nvSpPr>
          <p:spPr>
            <a:xfrm>
              <a:off x="1180145" y="132167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47"/>
            <p:cNvSpPr/>
            <p:nvPr/>
          </p:nvSpPr>
          <p:spPr>
            <a:xfrm>
              <a:off x="1180145" y="133751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47"/>
            <p:cNvSpPr/>
            <p:nvPr/>
          </p:nvSpPr>
          <p:spPr>
            <a:xfrm>
              <a:off x="1180145" y="135335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47"/>
            <p:cNvSpPr/>
            <p:nvPr/>
          </p:nvSpPr>
          <p:spPr>
            <a:xfrm>
              <a:off x="1180145" y="136919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47"/>
            <p:cNvSpPr/>
            <p:nvPr/>
          </p:nvSpPr>
          <p:spPr>
            <a:xfrm>
              <a:off x="1342145" y="1266595"/>
              <a:ext cx="16920" cy="16920"/>
            </a:xfrm>
            <a:custGeom>
              <a:avLst/>
              <a:gdLst/>
              <a:ahLst/>
              <a:cxnLst/>
              <a:rect l="l" t="t" r="r" b="b"/>
              <a:pathLst>
                <a:path w="47" h="47" extrusionOk="0">
                  <a:moveTo>
                    <a:pt x="47" y="24"/>
                  </a:moveTo>
                  <a:cubicBezTo>
                    <a:pt x="47" y="28"/>
                    <a:pt x="46" y="31"/>
                    <a:pt x="44" y="35"/>
                  </a:cubicBezTo>
                  <a:cubicBezTo>
                    <a:pt x="42" y="38"/>
                    <a:pt x="39" y="42"/>
                    <a:pt x="35" y="44"/>
                  </a:cubicBezTo>
                  <a:cubicBezTo>
                    <a:pt x="32" y="46"/>
                    <a:pt x="28" y="47"/>
                    <a:pt x="24" y="47"/>
                  </a:cubicBezTo>
                  <a:cubicBezTo>
                    <a:pt x="20" y="47"/>
                    <a:pt x="16" y="46"/>
                    <a:pt x="12" y="44"/>
                  </a:cubicBezTo>
                  <a:cubicBezTo>
                    <a:pt x="8" y="42"/>
                    <a:pt x="6" y="38"/>
                    <a:pt x="3" y="35"/>
                  </a:cubicBezTo>
                  <a:cubicBezTo>
                    <a:pt x="1" y="31"/>
                    <a:pt x="0" y="28"/>
                    <a:pt x="0" y="24"/>
                  </a:cubicBezTo>
                  <a:cubicBezTo>
                    <a:pt x="0" y="20"/>
                    <a:pt x="1" y="16"/>
                    <a:pt x="3" y="12"/>
                  </a:cubicBezTo>
                  <a:cubicBezTo>
                    <a:pt x="6" y="8"/>
                    <a:pt x="8" y="5"/>
                    <a:pt x="12" y="3"/>
                  </a:cubicBezTo>
                  <a:cubicBezTo>
                    <a:pt x="16" y="1"/>
                    <a:pt x="20" y="0"/>
                    <a:pt x="24" y="0"/>
                  </a:cubicBezTo>
                  <a:cubicBezTo>
                    <a:pt x="28" y="0"/>
                    <a:pt x="32" y="1"/>
                    <a:pt x="35" y="3"/>
                  </a:cubicBezTo>
                  <a:cubicBezTo>
                    <a:pt x="39" y="5"/>
                    <a:pt x="42" y="8"/>
                    <a:pt x="44" y="12"/>
                  </a:cubicBezTo>
                  <a:cubicBezTo>
                    <a:pt x="46" y="16"/>
                    <a:pt x="47" y="20"/>
                    <a:pt x="47" y="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47"/>
            <p:cNvSpPr/>
            <p:nvPr/>
          </p:nvSpPr>
          <p:spPr>
            <a:xfrm>
              <a:off x="1095545" y="127199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6" y="26"/>
                    <a:pt x="13" y="26"/>
                  </a:cubicBezTo>
                  <a:cubicBezTo>
                    <a:pt x="11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3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47"/>
            <p:cNvSpPr/>
            <p:nvPr/>
          </p:nvSpPr>
          <p:spPr>
            <a:xfrm>
              <a:off x="1095545" y="12878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47"/>
            <p:cNvSpPr/>
            <p:nvPr/>
          </p:nvSpPr>
          <p:spPr>
            <a:xfrm>
              <a:off x="1095545" y="13036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47"/>
            <p:cNvSpPr/>
            <p:nvPr/>
          </p:nvSpPr>
          <p:spPr>
            <a:xfrm>
              <a:off x="1095545" y="13195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47"/>
            <p:cNvSpPr/>
            <p:nvPr/>
          </p:nvSpPr>
          <p:spPr>
            <a:xfrm>
              <a:off x="1095545" y="13353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47"/>
            <p:cNvSpPr/>
            <p:nvPr/>
          </p:nvSpPr>
          <p:spPr>
            <a:xfrm>
              <a:off x="1095545" y="13511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47"/>
            <p:cNvSpPr/>
            <p:nvPr/>
          </p:nvSpPr>
          <p:spPr>
            <a:xfrm>
              <a:off x="1095545" y="13670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47"/>
            <p:cNvSpPr/>
            <p:nvPr/>
          </p:nvSpPr>
          <p:spPr>
            <a:xfrm>
              <a:off x="1111385" y="127199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47"/>
            <p:cNvSpPr/>
            <p:nvPr/>
          </p:nvSpPr>
          <p:spPr>
            <a:xfrm>
              <a:off x="1111385" y="12878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47"/>
            <p:cNvSpPr/>
            <p:nvPr/>
          </p:nvSpPr>
          <p:spPr>
            <a:xfrm>
              <a:off x="1111385" y="13036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47"/>
            <p:cNvSpPr/>
            <p:nvPr/>
          </p:nvSpPr>
          <p:spPr>
            <a:xfrm>
              <a:off x="1111385" y="13195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47"/>
            <p:cNvSpPr/>
            <p:nvPr/>
          </p:nvSpPr>
          <p:spPr>
            <a:xfrm>
              <a:off x="1111385" y="13353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47"/>
            <p:cNvSpPr/>
            <p:nvPr/>
          </p:nvSpPr>
          <p:spPr>
            <a:xfrm>
              <a:off x="1111385" y="13511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47"/>
            <p:cNvSpPr/>
            <p:nvPr/>
          </p:nvSpPr>
          <p:spPr>
            <a:xfrm>
              <a:off x="1111385" y="13670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47"/>
            <p:cNvSpPr/>
            <p:nvPr/>
          </p:nvSpPr>
          <p:spPr>
            <a:xfrm>
              <a:off x="897545" y="1418155"/>
              <a:ext cx="482760" cy="138960"/>
            </a:xfrm>
            <a:custGeom>
              <a:avLst/>
              <a:gdLst/>
              <a:ahLst/>
              <a:cxnLst/>
              <a:rect l="l" t="t" r="r" b="b"/>
              <a:pathLst>
                <a:path w="1341" h="386" extrusionOk="0">
                  <a:moveTo>
                    <a:pt x="0" y="0"/>
                  </a:moveTo>
                  <a:lnTo>
                    <a:pt x="1341" y="0"/>
                  </a:lnTo>
                  <a:lnTo>
                    <a:pt x="1341" y="386"/>
                  </a:lnTo>
                  <a:lnTo>
                    <a:pt x="0" y="38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47"/>
            <p:cNvSpPr/>
            <p:nvPr/>
          </p:nvSpPr>
          <p:spPr>
            <a:xfrm>
              <a:off x="920225" y="1428955"/>
              <a:ext cx="12240" cy="117360"/>
            </a:xfrm>
            <a:custGeom>
              <a:avLst/>
              <a:gdLst/>
              <a:ahLst/>
              <a:cxnLst/>
              <a:rect l="l" t="t" r="r" b="b"/>
              <a:pathLst>
                <a:path w="34" h="326" extrusionOk="0">
                  <a:moveTo>
                    <a:pt x="0" y="0"/>
                  </a:moveTo>
                  <a:lnTo>
                    <a:pt x="34" y="0"/>
                  </a:lnTo>
                  <a:lnTo>
                    <a:pt x="3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47"/>
            <p:cNvSpPr/>
            <p:nvPr/>
          </p:nvSpPr>
          <p:spPr>
            <a:xfrm>
              <a:off x="920225" y="1428955"/>
              <a:ext cx="12240" cy="117360"/>
            </a:xfrm>
            <a:custGeom>
              <a:avLst/>
              <a:gdLst/>
              <a:ahLst/>
              <a:cxnLst/>
              <a:rect l="l" t="t" r="r" b="b"/>
              <a:pathLst>
                <a:path w="34" h="326" extrusionOk="0">
                  <a:moveTo>
                    <a:pt x="0" y="0"/>
                  </a:moveTo>
                  <a:lnTo>
                    <a:pt x="34" y="0"/>
                  </a:lnTo>
                  <a:lnTo>
                    <a:pt x="3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47"/>
            <p:cNvSpPr/>
            <p:nvPr/>
          </p:nvSpPr>
          <p:spPr>
            <a:xfrm>
              <a:off x="944705" y="142895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47"/>
            <p:cNvSpPr/>
            <p:nvPr/>
          </p:nvSpPr>
          <p:spPr>
            <a:xfrm>
              <a:off x="969185" y="142895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47"/>
            <p:cNvSpPr/>
            <p:nvPr/>
          </p:nvSpPr>
          <p:spPr>
            <a:xfrm>
              <a:off x="993305" y="1428955"/>
              <a:ext cx="12240" cy="117360"/>
            </a:xfrm>
            <a:custGeom>
              <a:avLst/>
              <a:gdLst/>
              <a:ahLst/>
              <a:cxnLst/>
              <a:rect l="l" t="t" r="r" b="b"/>
              <a:pathLst>
                <a:path w="34" h="326" extrusionOk="0">
                  <a:moveTo>
                    <a:pt x="0" y="0"/>
                  </a:moveTo>
                  <a:lnTo>
                    <a:pt x="34" y="0"/>
                  </a:lnTo>
                  <a:lnTo>
                    <a:pt x="3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47"/>
            <p:cNvSpPr/>
            <p:nvPr/>
          </p:nvSpPr>
          <p:spPr>
            <a:xfrm>
              <a:off x="1017785" y="142895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47"/>
            <p:cNvSpPr/>
            <p:nvPr/>
          </p:nvSpPr>
          <p:spPr>
            <a:xfrm>
              <a:off x="1251065" y="1462795"/>
              <a:ext cx="102600" cy="81360"/>
            </a:xfrm>
            <a:custGeom>
              <a:avLst/>
              <a:gdLst/>
              <a:ahLst/>
              <a:cxnLst/>
              <a:rect l="l" t="t" r="r" b="b"/>
              <a:pathLst>
                <a:path w="285" h="226" extrusionOk="0">
                  <a:moveTo>
                    <a:pt x="0" y="0"/>
                  </a:moveTo>
                  <a:lnTo>
                    <a:pt x="285" y="0"/>
                  </a:lnTo>
                  <a:lnTo>
                    <a:pt x="285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36350" rIns="90000" bIns="36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47"/>
            <p:cNvSpPr/>
            <p:nvPr/>
          </p:nvSpPr>
          <p:spPr>
            <a:xfrm>
              <a:off x="1180145" y="143615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47"/>
            <p:cNvSpPr/>
            <p:nvPr/>
          </p:nvSpPr>
          <p:spPr>
            <a:xfrm>
              <a:off x="1180145" y="145199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1180145" y="146783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1180145" y="148403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47"/>
            <p:cNvSpPr/>
            <p:nvPr/>
          </p:nvSpPr>
          <p:spPr>
            <a:xfrm>
              <a:off x="1180145" y="149987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47"/>
            <p:cNvSpPr/>
            <p:nvPr/>
          </p:nvSpPr>
          <p:spPr>
            <a:xfrm>
              <a:off x="1180145" y="151571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47"/>
            <p:cNvSpPr/>
            <p:nvPr/>
          </p:nvSpPr>
          <p:spPr>
            <a:xfrm>
              <a:off x="1180145" y="153155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47"/>
            <p:cNvSpPr/>
            <p:nvPr/>
          </p:nvSpPr>
          <p:spPr>
            <a:xfrm>
              <a:off x="1342145" y="1428955"/>
              <a:ext cx="16920" cy="16920"/>
            </a:xfrm>
            <a:custGeom>
              <a:avLst/>
              <a:gdLst/>
              <a:ahLst/>
              <a:cxnLst/>
              <a:rect l="l" t="t" r="r" b="b"/>
              <a:pathLst>
                <a:path w="47" h="47" extrusionOk="0">
                  <a:moveTo>
                    <a:pt x="47" y="23"/>
                  </a:moveTo>
                  <a:cubicBezTo>
                    <a:pt x="47" y="27"/>
                    <a:pt x="46" y="31"/>
                    <a:pt x="44" y="35"/>
                  </a:cubicBezTo>
                  <a:cubicBezTo>
                    <a:pt x="42" y="38"/>
                    <a:pt x="39" y="40"/>
                    <a:pt x="35" y="43"/>
                  </a:cubicBezTo>
                  <a:cubicBezTo>
                    <a:pt x="32" y="45"/>
                    <a:pt x="28" y="47"/>
                    <a:pt x="24" y="47"/>
                  </a:cubicBezTo>
                  <a:cubicBezTo>
                    <a:pt x="20" y="47"/>
                    <a:pt x="16" y="45"/>
                    <a:pt x="12" y="43"/>
                  </a:cubicBezTo>
                  <a:cubicBezTo>
                    <a:pt x="8" y="40"/>
                    <a:pt x="6" y="38"/>
                    <a:pt x="3" y="35"/>
                  </a:cubicBezTo>
                  <a:cubicBezTo>
                    <a:pt x="1" y="31"/>
                    <a:pt x="0" y="27"/>
                    <a:pt x="0" y="23"/>
                  </a:cubicBezTo>
                  <a:cubicBezTo>
                    <a:pt x="0" y="19"/>
                    <a:pt x="1" y="15"/>
                    <a:pt x="3" y="11"/>
                  </a:cubicBezTo>
                  <a:cubicBezTo>
                    <a:pt x="6" y="8"/>
                    <a:pt x="8" y="5"/>
                    <a:pt x="12" y="3"/>
                  </a:cubicBezTo>
                  <a:cubicBezTo>
                    <a:pt x="16" y="1"/>
                    <a:pt x="20" y="0"/>
                    <a:pt x="24" y="0"/>
                  </a:cubicBezTo>
                  <a:cubicBezTo>
                    <a:pt x="28" y="0"/>
                    <a:pt x="32" y="1"/>
                    <a:pt x="35" y="3"/>
                  </a:cubicBezTo>
                  <a:cubicBezTo>
                    <a:pt x="39" y="5"/>
                    <a:pt x="42" y="8"/>
                    <a:pt x="44" y="11"/>
                  </a:cubicBezTo>
                  <a:cubicBezTo>
                    <a:pt x="46" y="15"/>
                    <a:pt x="47" y="19"/>
                    <a:pt x="47" y="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1095545" y="14339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1095545" y="14498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47"/>
            <p:cNvSpPr/>
            <p:nvPr/>
          </p:nvSpPr>
          <p:spPr>
            <a:xfrm>
              <a:off x="1095545" y="14656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47"/>
            <p:cNvSpPr/>
            <p:nvPr/>
          </p:nvSpPr>
          <p:spPr>
            <a:xfrm>
              <a:off x="1095545" y="148187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7"/>
                    <a:pt x="25" y="20"/>
                  </a:cubicBezTo>
                  <a:cubicBezTo>
                    <a:pt x="24" y="22"/>
                    <a:pt x="22" y="22"/>
                    <a:pt x="20" y="24"/>
                  </a:cubicBezTo>
                  <a:cubicBezTo>
                    <a:pt x="18" y="25"/>
                    <a:pt x="16" y="26"/>
                    <a:pt x="13" y="26"/>
                  </a:cubicBezTo>
                  <a:cubicBezTo>
                    <a:pt x="11" y="26"/>
                    <a:pt x="9" y="25"/>
                    <a:pt x="7" y="24"/>
                  </a:cubicBezTo>
                  <a:cubicBezTo>
                    <a:pt x="5" y="22"/>
                    <a:pt x="3" y="22"/>
                    <a:pt x="2" y="20"/>
                  </a:cubicBezTo>
                  <a:cubicBezTo>
                    <a:pt x="1" y="17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3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47"/>
            <p:cNvSpPr/>
            <p:nvPr/>
          </p:nvSpPr>
          <p:spPr>
            <a:xfrm>
              <a:off x="1095545" y="14977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2"/>
                    <a:pt x="20" y="24"/>
                  </a:cubicBezTo>
                  <a:cubicBezTo>
                    <a:pt x="18" y="25"/>
                    <a:pt x="16" y="26"/>
                    <a:pt x="13" y="26"/>
                  </a:cubicBezTo>
                  <a:cubicBezTo>
                    <a:pt x="11" y="26"/>
                    <a:pt x="9" y="25"/>
                    <a:pt x="7" y="24"/>
                  </a:cubicBezTo>
                  <a:cubicBezTo>
                    <a:pt x="5" y="22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3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47"/>
            <p:cNvSpPr/>
            <p:nvPr/>
          </p:nvSpPr>
          <p:spPr>
            <a:xfrm>
              <a:off x="1095545" y="151355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6" y="26"/>
                    <a:pt x="13" y="26"/>
                  </a:cubicBezTo>
                  <a:cubicBezTo>
                    <a:pt x="11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3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47"/>
            <p:cNvSpPr/>
            <p:nvPr/>
          </p:nvSpPr>
          <p:spPr>
            <a:xfrm>
              <a:off x="1095545" y="152939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6" y="26"/>
                    <a:pt x="13" y="26"/>
                  </a:cubicBezTo>
                  <a:cubicBezTo>
                    <a:pt x="11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47"/>
            <p:cNvSpPr/>
            <p:nvPr/>
          </p:nvSpPr>
          <p:spPr>
            <a:xfrm>
              <a:off x="1111385" y="14339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47"/>
            <p:cNvSpPr/>
            <p:nvPr/>
          </p:nvSpPr>
          <p:spPr>
            <a:xfrm>
              <a:off x="1111385" y="14498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1111385" y="14656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1111385" y="148187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7"/>
                    <a:pt x="25" y="20"/>
                  </a:cubicBezTo>
                  <a:cubicBezTo>
                    <a:pt x="24" y="22"/>
                    <a:pt x="22" y="22"/>
                    <a:pt x="20" y="24"/>
                  </a:cubicBezTo>
                  <a:cubicBezTo>
                    <a:pt x="18" y="25"/>
                    <a:pt x="17" y="26"/>
                    <a:pt x="14" y="26"/>
                  </a:cubicBezTo>
                  <a:cubicBezTo>
                    <a:pt x="12" y="26"/>
                    <a:pt x="9" y="25"/>
                    <a:pt x="7" y="24"/>
                  </a:cubicBezTo>
                  <a:cubicBezTo>
                    <a:pt x="5" y="22"/>
                    <a:pt x="3" y="22"/>
                    <a:pt x="2" y="20"/>
                  </a:cubicBezTo>
                  <a:cubicBezTo>
                    <a:pt x="1" y="17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47"/>
            <p:cNvSpPr/>
            <p:nvPr/>
          </p:nvSpPr>
          <p:spPr>
            <a:xfrm>
              <a:off x="1111385" y="14977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2"/>
                    <a:pt x="20" y="24"/>
                  </a:cubicBezTo>
                  <a:cubicBezTo>
                    <a:pt x="18" y="25"/>
                    <a:pt x="17" y="26"/>
                    <a:pt x="14" y="26"/>
                  </a:cubicBezTo>
                  <a:cubicBezTo>
                    <a:pt x="12" y="26"/>
                    <a:pt x="9" y="25"/>
                    <a:pt x="7" y="24"/>
                  </a:cubicBezTo>
                  <a:cubicBezTo>
                    <a:pt x="5" y="22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47"/>
            <p:cNvSpPr/>
            <p:nvPr/>
          </p:nvSpPr>
          <p:spPr>
            <a:xfrm>
              <a:off x="1111385" y="151355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47"/>
            <p:cNvSpPr/>
            <p:nvPr/>
          </p:nvSpPr>
          <p:spPr>
            <a:xfrm>
              <a:off x="1111385" y="152939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897545" y="1580515"/>
              <a:ext cx="482760" cy="138600"/>
            </a:xfrm>
            <a:custGeom>
              <a:avLst/>
              <a:gdLst/>
              <a:ahLst/>
              <a:cxnLst/>
              <a:rect l="l" t="t" r="r" b="b"/>
              <a:pathLst>
                <a:path w="1341" h="385" extrusionOk="0">
                  <a:moveTo>
                    <a:pt x="0" y="0"/>
                  </a:moveTo>
                  <a:lnTo>
                    <a:pt x="1341" y="0"/>
                  </a:lnTo>
                  <a:lnTo>
                    <a:pt x="1341" y="385"/>
                  </a:lnTo>
                  <a:lnTo>
                    <a:pt x="0" y="38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920225" y="159095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47"/>
            <p:cNvSpPr/>
            <p:nvPr/>
          </p:nvSpPr>
          <p:spPr>
            <a:xfrm>
              <a:off x="920225" y="159095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47"/>
            <p:cNvSpPr/>
            <p:nvPr/>
          </p:nvSpPr>
          <p:spPr>
            <a:xfrm>
              <a:off x="944705" y="159095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47"/>
            <p:cNvSpPr/>
            <p:nvPr/>
          </p:nvSpPr>
          <p:spPr>
            <a:xfrm>
              <a:off x="969185" y="159095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47"/>
            <p:cNvSpPr/>
            <p:nvPr/>
          </p:nvSpPr>
          <p:spPr>
            <a:xfrm>
              <a:off x="993305" y="159095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47"/>
            <p:cNvSpPr/>
            <p:nvPr/>
          </p:nvSpPr>
          <p:spPr>
            <a:xfrm>
              <a:off x="1017785" y="159095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47"/>
            <p:cNvSpPr/>
            <p:nvPr/>
          </p:nvSpPr>
          <p:spPr>
            <a:xfrm>
              <a:off x="1251065" y="1624795"/>
              <a:ext cx="102600" cy="81720"/>
            </a:xfrm>
            <a:custGeom>
              <a:avLst/>
              <a:gdLst/>
              <a:ahLst/>
              <a:cxnLst/>
              <a:rect l="l" t="t" r="r" b="b"/>
              <a:pathLst>
                <a:path w="285" h="227" extrusionOk="0">
                  <a:moveTo>
                    <a:pt x="0" y="0"/>
                  </a:moveTo>
                  <a:lnTo>
                    <a:pt x="285" y="0"/>
                  </a:lnTo>
                  <a:lnTo>
                    <a:pt x="285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47"/>
            <p:cNvSpPr/>
            <p:nvPr/>
          </p:nvSpPr>
          <p:spPr>
            <a:xfrm>
              <a:off x="1180145" y="159851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47"/>
            <p:cNvSpPr/>
            <p:nvPr/>
          </p:nvSpPr>
          <p:spPr>
            <a:xfrm>
              <a:off x="1180145" y="161435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47"/>
            <p:cNvSpPr/>
            <p:nvPr/>
          </p:nvSpPr>
          <p:spPr>
            <a:xfrm>
              <a:off x="1180145" y="163019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47"/>
            <p:cNvSpPr/>
            <p:nvPr/>
          </p:nvSpPr>
          <p:spPr>
            <a:xfrm>
              <a:off x="1180145" y="164603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47"/>
            <p:cNvSpPr/>
            <p:nvPr/>
          </p:nvSpPr>
          <p:spPr>
            <a:xfrm>
              <a:off x="1180145" y="166187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47"/>
            <p:cNvSpPr/>
            <p:nvPr/>
          </p:nvSpPr>
          <p:spPr>
            <a:xfrm>
              <a:off x="1180145" y="167771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47"/>
            <p:cNvSpPr/>
            <p:nvPr/>
          </p:nvSpPr>
          <p:spPr>
            <a:xfrm>
              <a:off x="1180145" y="169355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47"/>
            <p:cNvSpPr/>
            <p:nvPr/>
          </p:nvSpPr>
          <p:spPr>
            <a:xfrm>
              <a:off x="1342145" y="1590955"/>
              <a:ext cx="16920" cy="16920"/>
            </a:xfrm>
            <a:custGeom>
              <a:avLst/>
              <a:gdLst/>
              <a:ahLst/>
              <a:cxnLst/>
              <a:rect l="l" t="t" r="r" b="b"/>
              <a:pathLst>
                <a:path w="47" h="47" extrusionOk="0">
                  <a:moveTo>
                    <a:pt x="47" y="24"/>
                  </a:moveTo>
                  <a:cubicBezTo>
                    <a:pt x="47" y="28"/>
                    <a:pt x="46" y="31"/>
                    <a:pt x="44" y="35"/>
                  </a:cubicBezTo>
                  <a:cubicBezTo>
                    <a:pt x="42" y="38"/>
                    <a:pt x="39" y="42"/>
                    <a:pt x="35" y="44"/>
                  </a:cubicBezTo>
                  <a:cubicBezTo>
                    <a:pt x="32" y="46"/>
                    <a:pt x="28" y="47"/>
                    <a:pt x="24" y="47"/>
                  </a:cubicBezTo>
                  <a:cubicBezTo>
                    <a:pt x="20" y="47"/>
                    <a:pt x="16" y="46"/>
                    <a:pt x="12" y="44"/>
                  </a:cubicBezTo>
                  <a:cubicBezTo>
                    <a:pt x="8" y="42"/>
                    <a:pt x="6" y="38"/>
                    <a:pt x="3" y="35"/>
                  </a:cubicBezTo>
                  <a:cubicBezTo>
                    <a:pt x="1" y="31"/>
                    <a:pt x="0" y="28"/>
                    <a:pt x="0" y="24"/>
                  </a:cubicBezTo>
                  <a:cubicBezTo>
                    <a:pt x="0" y="20"/>
                    <a:pt x="1" y="16"/>
                    <a:pt x="3" y="12"/>
                  </a:cubicBezTo>
                  <a:cubicBezTo>
                    <a:pt x="6" y="8"/>
                    <a:pt x="8" y="5"/>
                    <a:pt x="12" y="3"/>
                  </a:cubicBezTo>
                  <a:cubicBezTo>
                    <a:pt x="16" y="1"/>
                    <a:pt x="20" y="0"/>
                    <a:pt x="24" y="0"/>
                  </a:cubicBezTo>
                  <a:cubicBezTo>
                    <a:pt x="28" y="0"/>
                    <a:pt x="32" y="1"/>
                    <a:pt x="35" y="3"/>
                  </a:cubicBezTo>
                  <a:cubicBezTo>
                    <a:pt x="39" y="5"/>
                    <a:pt x="42" y="8"/>
                    <a:pt x="44" y="12"/>
                  </a:cubicBezTo>
                  <a:cubicBezTo>
                    <a:pt x="46" y="16"/>
                    <a:pt x="47" y="20"/>
                    <a:pt x="47" y="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47"/>
            <p:cNvSpPr/>
            <p:nvPr/>
          </p:nvSpPr>
          <p:spPr>
            <a:xfrm>
              <a:off x="1095545" y="159635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6" y="26"/>
                    <a:pt x="13" y="26"/>
                  </a:cubicBezTo>
                  <a:cubicBezTo>
                    <a:pt x="11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47"/>
            <p:cNvSpPr/>
            <p:nvPr/>
          </p:nvSpPr>
          <p:spPr>
            <a:xfrm>
              <a:off x="1095545" y="161219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6" y="26"/>
                    <a:pt x="13" y="26"/>
                  </a:cubicBezTo>
                  <a:cubicBezTo>
                    <a:pt x="11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9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47"/>
            <p:cNvSpPr/>
            <p:nvPr/>
          </p:nvSpPr>
          <p:spPr>
            <a:xfrm>
              <a:off x="1095545" y="16280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47"/>
            <p:cNvSpPr/>
            <p:nvPr/>
          </p:nvSpPr>
          <p:spPr>
            <a:xfrm>
              <a:off x="1095545" y="16438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47"/>
            <p:cNvSpPr/>
            <p:nvPr/>
          </p:nvSpPr>
          <p:spPr>
            <a:xfrm>
              <a:off x="1095545" y="16597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47"/>
            <p:cNvSpPr/>
            <p:nvPr/>
          </p:nvSpPr>
          <p:spPr>
            <a:xfrm>
              <a:off x="1095545" y="16755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47"/>
            <p:cNvSpPr/>
            <p:nvPr/>
          </p:nvSpPr>
          <p:spPr>
            <a:xfrm>
              <a:off x="1095545" y="16913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47"/>
            <p:cNvSpPr/>
            <p:nvPr/>
          </p:nvSpPr>
          <p:spPr>
            <a:xfrm>
              <a:off x="1111385" y="159635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47"/>
            <p:cNvSpPr/>
            <p:nvPr/>
          </p:nvSpPr>
          <p:spPr>
            <a:xfrm>
              <a:off x="1111385" y="161219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9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47"/>
            <p:cNvSpPr/>
            <p:nvPr/>
          </p:nvSpPr>
          <p:spPr>
            <a:xfrm>
              <a:off x="1111385" y="16280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47"/>
            <p:cNvSpPr/>
            <p:nvPr/>
          </p:nvSpPr>
          <p:spPr>
            <a:xfrm>
              <a:off x="1111385" y="16438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47"/>
            <p:cNvSpPr/>
            <p:nvPr/>
          </p:nvSpPr>
          <p:spPr>
            <a:xfrm>
              <a:off x="1111385" y="16597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47"/>
            <p:cNvSpPr/>
            <p:nvPr/>
          </p:nvSpPr>
          <p:spPr>
            <a:xfrm>
              <a:off x="1111385" y="16755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47"/>
            <p:cNvSpPr/>
            <p:nvPr/>
          </p:nvSpPr>
          <p:spPr>
            <a:xfrm>
              <a:off x="1111385" y="16913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47"/>
            <p:cNvSpPr/>
            <p:nvPr/>
          </p:nvSpPr>
          <p:spPr>
            <a:xfrm>
              <a:off x="897545" y="1742515"/>
              <a:ext cx="482760" cy="138960"/>
            </a:xfrm>
            <a:custGeom>
              <a:avLst/>
              <a:gdLst/>
              <a:ahLst/>
              <a:cxnLst/>
              <a:rect l="l" t="t" r="r" b="b"/>
              <a:pathLst>
                <a:path w="1341" h="386" extrusionOk="0">
                  <a:moveTo>
                    <a:pt x="0" y="0"/>
                  </a:moveTo>
                  <a:lnTo>
                    <a:pt x="1341" y="0"/>
                  </a:lnTo>
                  <a:lnTo>
                    <a:pt x="1341" y="386"/>
                  </a:lnTo>
                  <a:lnTo>
                    <a:pt x="0" y="38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47"/>
            <p:cNvSpPr/>
            <p:nvPr/>
          </p:nvSpPr>
          <p:spPr>
            <a:xfrm>
              <a:off x="920225" y="1753315"/>
              <a:ext cx="12240" cy="117360"/>
            </a:xfrm>
            <a:custGeom>
              <a:avLst/>
              <a:gdLst/>
              <a:ahLst/>
              <a:cxnLst/>
              <a:rect l="l" t="t" r="r" b="b"/>
              <a:pathLst>
                <a:path w="34" h="326" extrusionOk="0">
                  <a:moveTo>
                    <a:pt x="0" y="0"/>
                  </a:moveTo>
                  <a:lnTo>
                    <a:pt x="34" y="0"/>
                  </a:lnTo>
                  <a:lnTo>
                    <a:pt x="3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47"/>
            <p:cNvSpPr/>
            <p:nvPr/>
          </p:nvSpPr>
          <p:spPr>
            <a:xfrm>
              <a:off x="920225" y="1753315"/>
              <a:ext cx="12240" cy="117360"/>
            </a:xfrm>
            <a:custGeom>
              <a:avLst/>
              <a:gdLst/>
              <a:ahLst/>
              <a:cxnLst/>
              <a:rect l="l" t="t" r="r" b="b"/>
              <a:pathLst>
                <a:path w="34" h="326" extrusionOk="0">
                  <a:moveTo>
                    <a:pt x="0" y="0"/>
                  </a:moveTo>
                  <a:lnTo>
                    <a:pt x="34" y="0"/>
                  </a:lnTo>
                  <a:lnTo>
                    <a:pt x="3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47"/>
            <p:cNvSpPr/>
            <p:nvPr/>
          </p:nvSpPr>
          <p:spPr>
            <a:xfrm>
              <a:off x="944705" y="175331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47"/>
            <p:cNvSpPr/>
            <p:nvPr/>
          </p:nvSpPr>
          <p:spPr>
            <a:xfrm>
              <a:off x="969185" y="175331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47"/>
            <p:cNvSpPr/>
            <p:nvPr/>
          </p:nvSpPr>
          <p:spPr>
            <a:xfrm>
              <a:off x="993305" y="1753315"/>
              <a:ext cx="12240" cy="117360"/>
            </a:xfrm>
            <a:custGeom>
              <a:avLst/>
              <a:gdLst/>
              <a:ahLst/>
              <a:cxnLst/>
              <a:rect l="l" t="t" r="r" b="b"/>
              <a:pathLst>
                <a:path w="34" h="326" extrusionOk="0">
                  <a:moveTo>
                    <a:pt x="0" y="0"/>
                  </a:moveTo>
                  <a:lnTo>
                    <a:pt x="34" y="0"/>
                  </a:lnTo>
                  <a:lnTo>
                    <a:pt x="3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47"/>
            <p:cNvSpPr/>
            <p:nvPr/>
          </p:nvSpPr>
          <p:spPr>
            <a:xfrm>
              <a:off x="1017785" y="175331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47"/>
            <p:cNvSpPr/>
            <p:nvPr/>
          </p:nvSpPr>
          <p:spPr>
            <a:xfrm>
              <a:off x="1251065" y="1787155"/>
              <a:ext cx="102600" cy="81360"/>
            </a:xfrm>
            <a:custGeom>
              <a:avLst/>
              <a:gdLst/>
              <a:ahLst/>
              <a:cxnLst/>
              <a:rect l="l" t="t" r="r" b="b"/>
              <a:pathLst>
                <a:path w="285" h="226" extrusionOk="0">
                  <a:moveTo>
                    <a:pt x="0" y="0"/>
                  </a:moveTo>
                  <a:lnTo>
                    <a:pt x="285" y="0"/>
                  </a:lnTo>
                  <a:lnTo>
                    <a:pt x="285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36350" rIns="90000" bIns="36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47"/>
            <p:cNvSpPr/>
            <p:nvPr/>
          </p:nvSpPr>
          <p:spPr>
            <a:xfrm>
              <a:off x="1180145" y="176051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47"/>
            <p:cNvSpPr/>
            <p:nvPr/>
          </p:nvSpPr>
          <p:spPr>
            <a:xfrm>
              <a:off x="1180145" y="177635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47"/>
            <p:cNvSpPr/>
            <p:nvPr/>
          </p:nvSpPr>
          <p:spPr>
            <a:xfrm>
              <a:off x="1180145" y="179255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47"/>
            <p:cNvSpPr/>
            <p:nvPr/>
          </p:nvSpPr>
          <p:spPr>
            <a:xfrm>
              <a:off x="1180145" y="180839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47"/>
            <p:cNvSpPr/>
            <p:nvPr/>
          </p:nvSpPr>
          <p:spPr>
            <a:xfrm>
              <a:off x="1180145" y="182423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47"/>
            <p:cNvSpPr/>
            <p:nvPr/>
          </p:nvSpPr>
          <p:spPr>
            <a:xfrm>
              <a:off x="1180145" y="184007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47"/>
            <p:cNvSpPr/>
            <p:nvPr/>
          </p:nvSpPr>
          <p:spPr>
            <a:xfrm>
              <a:off x="1180145" y="185591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47"/>
            <p:cNvSpPr/>
            <p:nvPr/>
          </p:nvSpPr>
          <p:spPr>
            <a:xfrm>
              <a:off x="1342145" y="1753315"/>
              <a:ext cx="16920" cy="16920"/>
            </a:xfrm>
            <a:custGeom>
              <a:avLst/>
              <a:gdLst/>
              <a:ahLst/>
              <a:cxnLst/>
              <a:rect l="l" t="t" r="r" b="b"/>
              <a:pathLst>
                <a:path w="47" h="47" extrusionOk="0">
                  <a:moveTo>
                    <a:pt x="47" y="23"/>
                  </a:moveTo>
                  <a:cubicBezTo>
                    <a:pt x="47" y="27"/>
                    <a:pt x="46" y="31"/>
                    <a:pt x="44" y="35"/>
                  </a:cubicBezTo>
                  <a:cubicBezTo>
                    <a:pt x="42" y="38"/>
                    <a:pt x="39" y="40"/>
                    <a:pt x="35" y="43"/>
                  </a:cubicBezTo>
                  <a:cubicBezTo>
                    <a:pt x="32" y="45"/>
                    <a:pt x="28" y="47"/>
                    <a:pt x="24" y="47"/>
                  </a:cubicBezTo>
                  <a:cubicBezTo>
                    <a:pt x="20" y="47"/>
                    <a:pt x="16" y="45"/>
                    <a:pt x="12" y="43"/>
                  </a:cubicBezTo>
                  <a:cubicBezTo>
                    <a:pt x="8" y="40"/>
                    <a:pt x="6" y="38"/>
                    <a:pt x="3" y="35"/>
                  </a:cubicBezTo>
                  <a:cubicBezTo>
                    <a:pt x="1" y="31"/>
                    <a:pt x="0" y="27"/>
                    <a:pt x="0" y="23"/>
                  </a:cubicBezTo>
                  <a:cubicBezTo>
                    <a:pt x="0" y="19"/>
                    <a:pt x="1" y="15"/>
                    <a:pt x="3" y="11"/>
                  </a:cubicBezTo>
                  <a:cubicBezTo>
                    <a:pt x="6" y="8"/>
                    <a:pt x="8" y="5"/>
                    <a:pt x="12" y="3"/>
                  </a:cubicBezTo>
                  <a:cubicBezTo>
                    <a:pt x="16" y="1"/>
                    <a:pt x="20" y="0"/>
                    <a:pt x="24" y="0"/>
                  </a:cubicBezTo>
                  <a:cubicBezTo>
                    <a:pt x="28" y="0"/>
                    <a:pt x="32" y="1"/>
                    <a:pt x="35" y="3"/>
                  </a:cubicBezTo>
                  <a:cubicBezTo>
                    <a:pt x="39" y="5"/>
                    <a:pt x="42" y="8"/>
                    <a:pt x="44" y="11"/>
                  </a:cubicBezTo>
                  <a:cubicBezTo>
                    <a:pt x="46" y="15"/>
                    <a:pt x="47" y="19"/>
                    <a:pt x="47" y="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47"/>
            <p:cNvSpPr/>
            <p:nvPr/>
          </p:nvSpPr>
          <p:spPr>
            <a:xfrm>
              <a:off x="1095545" y="17583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47"/>
            <p:cNvSpPr/>
            <p:nvPr/>
          </p:nvSpPr>
          <p:spPr>
            <a:xfrm>
              <a:off x="1095545" y="17741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47"/>
            <p:cNvSpPr/>
            <p:nvPr/>
          </p:nvSpPr>
          <p:spPr>
            <a:xfrm>
              <a:off x="1095545" y="179039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7"/>
                    <a:pt x="25" y="19"/>
                  </a:cubicBezTo>
                  <a:cubicBezTo>
                    <a:pt x="24" y="21"/>
                    <a:pt x="22" y="22"/>
                    <a:pt x="20" y="24"/>
                  </a:cubicBezTo>
                  <a:cubicBezTo>
                    <a:pt x="18" y="25"/>
                    <a:pt x="16" y="26"/>
                    <a:pt x="13" y="26"/>
                  </a:cubicBezTo>
                  <a:cubicBezTo>
                    <a:pt x="11" y="26"/>
                    <a:pt x="9" y="25"/>
                    <a:pt x="7" y="24"/>
                  </a:cubicBezTo>
                  <a:cubicBezTo>
                    <a:pt x="5" y="22"/>
                    <a:pt x="3" y="21"/>
                    <a:pt x="2" y="19"/>
                  </a:cubicBezTo>
                  <a:cubicBezTo>
                    <a:pt x="1" y="17"/>
                    <a:pt x="0" y="15"/>
                    <a:pt x="0" y="13"/>
                  </a:cubicBezTo>
                  <a:cubicBezTo>
                    <a:pt x="0" y="10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0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47"/>
            <p:cNvSpPr/>
            <p:nvPr/>
          </p:nvSpPr>
          <p:spPr>
            <a:xfrm>
              <a:off x="1095545" y="180623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2"/>
                    <a:pt x="20" y="24"/>
                  </a:cubicBezTo>
                  <a:cubicBezTo>
                    <a:pt x="18" y="25"/>
                    <a:pt x="16" y="26"/>
                    <a:pt x="13" y="26"/>
                  </a:cubicBezTo>
                  <a:cubicBezTo>
                    <a:pt x="11" y="26"/>
                    <a:pt x="9" y="25"/>
                    <a:pt x="7" y="24"/>
                  </a:cubicBezTo>
                  <a:cubicBezTo>
                    <a:pt x="5" y="22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3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47"/>
            <p:cNvSpPr/>
            <p:nvPr/>
          </p:nvSpPr>
          <p:spPr>
            <a:xfrm>
              <a:off x="1095545" y="182207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6" y="26"/>
                    <a:pt x="13" y="26"/>
                  </a:cubicBezTo>
                  <a:cubicBezTo>
                    <a:pt x="11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3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47"/>
            <p:cNvSpPr/>
            <p:nvPr/>
          </p:nvSpPr>
          <p:spPr>
            <a:xfrm>
              <a:off x="1095545" y="18379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6" y="26"/>
                    <a:pt x="13" y="26"/>
                  </a:cubicBezTo>
                  <a:cubicBezTo>
                    <a:pt x="11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47"/>
            <p:cNvSpPr/>
            <p:nvPr/>
          </p:nvSpPr>
          <p:spPr>
            <a:xfrm>
              <a:off x="1095545" y="185375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6" y="26"/>
                    <a:pt x="13" y="26"/>
                  </a:cubicBezTo>
                  <a:cubicBezTo>
                    <a:pt x="11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9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47"/>
            <p:cNvSpPr/>
            <p:nvPr/>
          </p:nvSpPr>
          <p:spPr>
            <a:xfrm>
              <a:off x="1111385" y="17583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47"/>
            <p:cNvSpPr/>
            <p:nvPr/>
          </p:nvSpPr>
          <p:spPr>
            <a:xfrm>
              <a:off x="1111385" y="17741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47"/>
            <p:cNvSpPr/>
            <p:nvPr/>
          </p:nvSpPr>
          <p:spPr>
            <a:xfrm>
              <a:off x="1111385" y="179039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7"/>
                    <a:pt x="25" y="19"/>
                  </a:cubicBezTo>
                  <a:cubicBezTo>
                    <a:pt x="24" y="21"/>
                    <a:pt x="22" y="22"/>
                    <a:pt x="20" y="24"/>
                  </a:cubicBezTo>
                  <a:cubicBezTo>
                    <a:pt x="18" y="25"/>
                    <a:pt x="17" y="26"/>
                    <a:pt x="14" y="26"/>
                  </a:cubicBezTo>
                  <a:cubicBezTo>
                    <a:pt x="12" y="26"/>
                    <a:pt x="9" y="25"/>
                    <a:pt x="7" y="24"/>
                  </a:cubicBezTo>
                  <a:cubicBezTo>
                    <a:pt x="5" y="22"/>
                    <a:pt x="3" y="21"/>
                    <a:pt x="2" y="19"/>
                  </a:cubicBezTo>
                  <a:cubicBezTo>
                    <a:pt x="1" y="17"/>
                    <a:pt x="0" y="15"/>
                    <a:pt x="0" y="13"/>
                  </a:cubicBezTo>
                  <a:cubicBezTo>
                    <a:pt x="0" y="10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0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47"/>
            <p:cNvSpPr/>
            <p:nvPr/>
          </p:nvSpPr>
          <p:spPr>
            <a:xfrm>
              <a:off x="1111385" y="180623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2"/>
                    <a:pt x="20" y="24"/>
                  </a:cubicBezTo>
                  <a:cubicBezTo>
                    <a:pt x="18" y="25"/>
                    <a:pt x="17" y="26"/>
                    <a:pt x="14" y="26"/>
                  </a:cubicBezTo>
                  <a:cubicBezTo>
                    <a:pt x="12" y="26"/>
                    <a:pt x="9" y="25"/>
                    <a:pt x="7" y="24"/>
                  </a:cubicBezTo>
                  <a:cubicBezTo>
                    <a:pt x="5" y="22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47"/>
            <p:cNvSpPr/>
            <p:nvPr/>
          </p:nvSpPr>
          <p:spPr>
            <a:xfrm>
              <a:off x="1111385" y="182207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47"/>
            <p:cNvSpPr/>
            <p:nvPr/>
          </p:nvSpPr>
          <p:spPr>
            <a:xfrm>
              <a:off x="1111385" y="18379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47"/>
            <p:cNvSpPr/>
            <p:nvPr/>
          </p:nvSpPr>
          <p:spPr>
            <a:xfrm>
              <a:off x="1111385" y="185375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9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47"/>
            <p:cNvSpPr/>
            <p:nvPr/>
          </p:nvSpPr>
          <p:spPr>
            <a:xfrm>
              <a:off x="897545" y="1904875"/>
              <a:ext cx="482760" cy="138600"/>
            </a:xfrm>
            <a:custGeom>
              <a:avLst/>
              <a:gdLst/>
              <a:ahLst/>
              <a:cxnLst/>
              <a:rect l="l" t="t" r="r" b="b"/>
              <a:pathLst>
                <a:path w="1341" h="385" extrusionOk="0">
                  <a:moveTo>
                    <a:pt x="0" y="0"/>
                  </a:moveTo>
                  <a:lnTo>
                    <a:pt x="1341" y="0"/>
                  </a:lnTo>
                  <a:lnTo>
                    <a:pt x="1341" y="385"/>
                  </a:lnTo>
                  <a:lnTo>
                    <a:pt x="0" y="38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47"/>
            <p:cNvSpPr/>
            <p:nvPr/>
          </p:nvSpPr>
          <p:spPr>
            <a:xfrm>
              <a:off x="920225" y="191531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47"/>
            <p:cNvSpPr/>
            <p:nvPr/>
          </p:nvSpPr>
          <p:spPr>
            <a:xfrm>
              <a:off x="920225" y="191531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47"/>
            <p:cNvSpPr/>
            <p:nvPr/>
          </p:nvSpPr>
          <p:spPr>
            <a:xfrm>
              <a:off x="944705" y="191531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47"/>
            <p:cNvSpPr/>
            <p:nvPr/>
          </p:nvSpPr>
          <p:spPr>
            <a:xfrm>
              <a:off x="969185" y="191531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47"/>
            <p:cNvSpPr/>
            <p:nvPr/>
          </p:nvSpPr>
          <p:spPr>
            <a:xfrm>
              <a:off x="993305" y="191531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47"/>
            <p:cNvSpPr/>
            <p:nvPr/>
          </p:nvSpPr>
          <p:spPr>
            <a:xfrm>
              <a:off x="1017785" y="191531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47"/>
            <p:cNvSpPr/>
            <p:nvPr/>
          </p:nvSpPr>
          <p:spPr>
            <a:xfrm>
              <a:off x="1251065" y="1949155"/>
              <a:ext cx="102600" cy="81720"/>
            </a:xfrm>
            <a:custGeom>
              <a:avLst/>
              <a:gdLst/>
              <a:ahLst/>
              <a:cxnLst/>
              <a:rect l="l" t="t" r="r" b="b"/>
              <a:pathLst>
                <a:path w="285" h="227" extrusionOk="0">
                  <a:moveTo>
                    <a:pt x="0" y="0"/>
                  </a:moveTo>
                  <a:lnTo>
                    <a:pt x="285" y="0"/>
                  </a:lnTo>
                  <a:lnTo>
                    <a:pt x="285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47"/>
            <p:cNvSpPr/>
            <p:nvPr/>
          </p:nvSpPr>
          <p:spPr>
            <a:xfrm>
              <a:off x="1180145" y="192287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47"/>
            <p:cNvSpPr/>
            <p:nvPr/>
          </p:nvSpPr>
          <p:spPr>
            <a:xfrm>
              <a:off x="1180145" y="193871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47"/>
            <p:cNvSpPr/>
            <p:nvPr/>
          </p:nvSpPr>
          <p:spPr>
            <a:xfrm>
              <a:off x="1180145" y="195455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47"/>
            <p:cNvSpPr/>
            <p:nvPr/>
          </p:nvSpPr>
          <p:spPr>
            <a:xfrm>
              <a:off x="1180145" y="197039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47"/>
            <p:cNvSpPr/>
            <p:nvPr/>
          </p:nvSpPr>
          <p:spPr>
            <a:xfrm>
              <a:off x="1180145" y="198623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47"/>
            <p:cNvSpPr/>
            <p:nvPr/>
          </p:nvSpPr>
          <p:spPr>
            <a:xfrm>
              <a:off x="1180145" y="200207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47"/>
            <p:cNvSpPr/>
            <p:nvPr/>
          </p:nvSpPr>
          <p:spPr>
            <a:xfrm>
              <a:off x="1180145" y="201791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47"/>
            <p:cNvSpPr/>
            <p:nvPr/>
          </p:nvSpPr>
          <p:spPr>
            <a:xfrm>
              <a:off x="1342145" y="1915315"/>
              <a:ext cx="16920" cy="16920"/>
            </a:xfrm>
            <a:custGeom>
              <a:avLst/>
              <a:gdLst/>
              <a:ahLst/>
              <a:cxnLst/>
              <a:rect l="l" t="t" r="r" b="b"/>
              <a:pathLst>
                <a:path w="47" h="47" extrusionOk="0">
                  <a:moveTo>
                    <a:pt x="47" y="24"/>
                  </a:moveTo>
                  <a:cubicBezTo>
                    <a:pt x="47" y="28"/>
                    <a:pt x="46" y="32"/>
                    <a:pt x="44" y="36"/>
                  </a:cubicBezTo>
                  <a:cubicBezTo>
                    <a:pt x="42" y="39"/>
                    <a:pt x="39" y="42"/>
                    <a:pt x="35" y="44"/>
                  </a:cubicBezTo>
                  <a:cubicBezTo>
                    <a:pt x="32" y="46"/>
                    <a:pt x="28" y="47"/>
                    <a:pt x="24" y="47"/>
                  </a:cubicBezTo>
                  <a:cubicBezTo>
                    <a:pt x="20" y="47"/>
                    <a:pt x="16" y="46"/>
                    <a:pt x="12" y="44"/>
                  </a:cubicBezTo>
                  <a:cubicBezTo>
                    <a:pt x="8" y="42"/>
                    <a:pt x="6" y="39"/>
                    <a:pt x="3" y="36"/>
                  </a:cubicBezTo>
                  <a:cubicBezTo>
                    <a:pt x="1" y="32"/>
                    <a:pt x="0" y="28"/>
                    <a:pt x="0" y="24"/>
                  </a:cubicBezTo>
                  <a:cubicBezTo>
                    <a:pt x="0" y="20"/>
                    <a:pt x="1" y="16"/>
                    <a:pt x="3" y="12"/>
                  </a:cubicBezTo>
                  <a:cubicBezTo>
                    <a:pt x="6" y="8"/>
                    <a:pt x="8" y="5"/>
                    <a:pt x="12" y="3"/>
                  </a:cubicBezTo>
                  <a:cubicBezTo>
                    <a:pt x="16" y="0"/>
                    <a:pt x="20" y="0"/>
                    <a:pt x="24" y="0"/>
                  </a:cubicBezTo>
                  <a:cubicBezTo>
                    <a:pt x="28" y="0"/>
                    <a:pt x="32" y="0"/>
                    <a:pt x="35" y="3"/>
                  </a:cubicBezTo>
                  <a:cubicBezTo>
                    <a:pt x="39" y="5"/>
                    <a:pt x="42" y="8"/>
                    <a:pt x="44" y="12"/>
                  </a:cubicBezTo>
                  <a:cubicBezTo>
                    <a:pt x="46" y="16"/>
                    <a:pt x="47" y="20"/>
                    <a:pt x="47" y="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47"/>
            <p:cNvSpPr/>
            <p:nvPr/>
          </p:nvSpPr>
          <p:spPr>
            <a:xfrm>
              <a:off x="1095545" y="19207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6" y="26"/>
                    <a:pt x="13" y="26"/>
                  </a:cubicBezTo>
                  <a:cubicBezTo>
                    <a:pt x="11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47"/>
            <p:cNvSpPr/>
            <p:nvPr/>
          </p:nvSpPr>
          <p:spPr>
            <a:xfrm>
              <a:off x="1095545" y="193655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6"/>
                    <a:pt x="13" y="26"/>
                  </a:cubicBezTo>
                  <a:cubicBezTo>
                    <a:pt x="11" y="26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47"/>
            <p:cNvSpPr/>
            <p:nvPr/>
          </p:nvSpPr>
          <p:spPr>
            <a:xfrm>
              <a:off x="1095545" y="19523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47"/>
            <p:cNvSpPr/>
            <p:nvPr/>
          </p:nvSpPr>
          <p:spPr>
            <a:xfrm>
              <a:off x="1095545" y="19682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47"/>
            <p:cNvSpPr/>
            <p:nvPr/>
          </p:nvSpPr>
          <p:spPr>
            <a:xfrm>
              <a:off x="1095545" y="19840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47"/>
            <p:cNvSpPr/>
            <p:nvPr/>
          </p:nvSpPr>
          <p:spPr>
            <a:xfrm>
              <a:off x="1095545" y="19999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47"/>
            <p:cNvSpPr/>
            <p:nvPr/>
          </p:nvSpPr>
          <p:spPr>
            <a:xfrm>
              <a:off x="1095545" y="20157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47"/>
            <p:cNvSpPr/>
            <p:nvPr/>
          </p:nvSpPr>
          <p:spPr>
            <a:xfrm>
              <a:off x="1111385" y="19207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47"/>
            <p:cNvSpPr/>
            <p:nvPr/>
          </p:nvSpPr>
          <p:spPr>
            <a:xfrm>
              <a:off x="1111385" y="193655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47"/>
            <p:cNvSpPr/>
            <p:nvPr/>
          </p:nvSpPr>
          <p:spPr>
            <a:xfrm>
              <a:off x="1111385" y="19523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47"/>
            <p:cNvSpPr/>
            <p:nvPr/>
          </p:nvSpPr>
          <p:spPr>
            <a:xfrm>
              <a:off x="1111385" y="19682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47"/>
            <p:cNvSpPr/>
            <p:nvPr/>
          </p:nvSpPr>
          <p:spPr>
            <a:xfrm>
              <a:off x="1111385" y="19840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47"/>
            <p:cNvSpPr/>
            <p:nvPr/>
          </p:nvSpPr>
          <p:spPr>
            <a:xfrm>
              <a:off x="1111385" y="19999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47"/>
            <p:cNvSpPr/>
            <p:nvPr/>
          </p:nvSpPr>
          <p:spPr>
            <a:xfrm>
              <a:off x="1111385" y="20157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47"/>
            <p:cNvSpPr/>
            <p:nvPr/>
          </p:nvSpPr>
          <p:spPr>
            <a:xfrm>
              <a:off x="895745" y="2072635"/>
              <a:ext cx="87120" cy="27720"/>
            </a:xfrm>
            <a:custGeom>
              <a:avLst/>
              <a:gdLst/>
              <a:ahLst/>
              <a:cxnLst/>
              <a:rect l="l" t="t" r="r" b="b"/>
              <a:pathLst>
                <a:path w="242" h="77" extrusionOk="0">
                  <a:moveTo>
                    <a:pt x="0" y="0"/>
                  </a:moveTo>
                  <a:lnTo>
                    <a:pt x="242" y="0"/>
                  </a:lnTo>
                  <a:lnTo>
                    <a:pt x="242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25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47"/>
            <p:cNvSpPr/>
            <p:nvPr/>
          </p:nvSpPr>
          <p:spPr>
            <a:xfrm>
              <a:off x="895745" y="2072635"/>
              <a:ext cx="87120" cy="27720"/>
            </a:xfrm>
            <a:custGeom>
              <a:avLst/>
              <a:gdLst/>
              <a:ahLst/>
              <a:cxnLst/>
              <a:rect l="l" t="t" r="r" b="b"/>
              <a:pathLst>
                <a:path w="242" h="77" extrusionOk="0">
                  <a:moveTo>
                    <a:pt x="0" y="0"/>
                  </a:moveTo>
                  <a:lnTo>
                    <a:pt x="242" y="0"/>
                  </a:lnTo>
                  <a:lnTo>
                    <a:pt x="242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3325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0" rIns="928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47"/>
            <p:cNvSpPr/>
            <p:nvPr/>
          </p:nvSpPr>
          <p:spPr>
            <a:xfrm>
              <a:off x="1279505" y="2072635"/>
              <a:ext cx="87120" cy="27720"/>
            </a:xfrm>
            <a:custGeom>
              <a:avLst/>
              <a:gdLst/>
              <a:ahLst/>
              <a:cxnLst/>
              <a:rect l="l" t="t" r="r" b="b"/>
              <a:pathLst>
                <a:path w="242" h="77" extrusionOk="0">
                  <a:moveTo>
                    <a:pt x="0" y="0"/>
                  </a:moveTo>
                  <a:lnTo>
                    <a:pt x="242" y="0"/>
                  </a:lnTo>
                  <a:lnTo>
                    <a:pt x="242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25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47"/>
            <p:cNvSpPr/>
            <p:nvPr/>
          </p:nvSpPr>
          <p:spPr>
            <a:xfrm>
              <a:off x="1279505" y="2072635"/>
              <a:ext cx="87120" cy="27720"/>
            </a:xfrm>
            <a:custGeom>
              <a:avLst/>
              <a:gdLst/>
              <a:ahLst/>
              <a:cxnLst/>
              <a:rect l="l" t="t" r="r" b="b"/>
              <a:pathLst>
                <a:path w="242" h="77" extrusionOk="0">
                  <a:moveTo>
                    <a:pt x="0" y="0"/>
                  </a:moveTo>
                  <a:lnTo>
                    <a:pt x="242" y="0"/>
                  </a:lnTo>
                  <a:lnTo>
                    <a:pt x="242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3325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0" rIns="928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47"/>
            <p:cNvSpPr/>
            <p:nvPr/>
          </p:nvSpPr>
          <p:spPr>
            <a:xfrm>
              <a:off x="1439705" y="1236355"/>
              <a:ext cx="522000" cy="838440"/>
            </a:xfrm>
            <a:custGeom>
              <a:avLst/>
              <a:gdLst/>
              <a:ahLst/>
              <a:cxnLst/>
              <a:rect l="l" t="t" r="r" b="b"/>
              <a:pathLst>
                <a:path w="1450" h="2329" extrusionOk="0">
                  <a:moveTo>
                    <a:pt x="0" y="0"/>
                  </a:moveTo>
                  <a:lnTo>
                    <a:pt x="1450" y="0"/>
                  </a:lnTo>
                  <a:lnTo>
                    <a:pt x="145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47"/>
            <p:cNvSpPr/>
            <p:nvPr/>
          </p:nvSpPr>
          <p:spPr>
            <a:xfrm>
              <a:off x="1439705" y="1236355"/>
              <a:ext cx="522000" cy="838440"/>
            </a:xfrm>
            <a:custGeom>
              <a:avLst/>
              <a:gdLst/>
              <a:ahLst/>
              <a:cxnLst/>
              <a:rect l="l" t="t" r="r" b="b"/>
              <a:pathLst>
                <a:path w="1450" h="2329" extrusionOk="0">
                  <a:moveTo>
                    <a:pt x="0" y="0"/>
                  </a:moveTo>
                  <a:lnTo>
                    <a:pt x="1450" y="0"/>
                  </a:lnTo>
                  <a:lnTo>
                    <a:pt x="145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47"/>
            <p:cNvSpPr/>
            <p:nvPr/>
          </p:nvSpPr>
          <p:spPr>
            <a:xfrm>
              <a:off x="1459505" y="1260115"/>
              <a:ext cx="482400" cy="138600"/>
            </a:xfrm>
            <a:custGeom>
              <a:avLst/>
              <a:gdLst/>
              <a:ahLst/>
              <a:cxnLst/>
              <a:rect l="l" t="t" r="r" b="b"/>
              <a:pathLst>
                <a:path w="1340" h="385" extrusionOk="0">
                  <a:moveTo>
                    <a:pt x="0" y="0"/>
                  </a:moveTo>
                  <a:lnTo>
                    <a:pt x="1340" y="0"/>
                  </a:lnTo>
                  <a:lnTo>
                    <a:pt x="1340" y="385"/>
                  </a:lnTo>
                  <a:lnTo>
                    <a:pt x="0" y="38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47"/>
            <p:cNvSpPr/>
            <p:nvPr/>
          </p:nvSpPr>
          <p:spPr>
            <a:xfrm>
              <a:off x="1482185" y="127055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47"/>
            <p:cNvSpPr/>
            <p:nvPr/>
          </p:nvSpPr>
          <p:spPr>
            <a:xfrm>
              <a:off x="1482185" y="127055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47"/>
            <p:cNvSpPr/>
            <p:nvPr/>
          </p:nvSpPr>
          <p:spPr>
            <a:xfrm>
              <a:off x="1506305" y="127055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47"/>
            <p:cNvSpPr/>
            <p:nvPr/>
          </p:nvSpPr>
          <p:spPr>
            <a:xfrm>
              <a:off x="1530785" y="127055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47"/>
            <p:cNvSpPr/>
            <p:nvPr/>
          </p:nvSpPr>
          <p:spPr>
            <a:xfrm>
              <a:off x="1554905" y="127055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47"/>
            <p:cNvSpPr/>
            <p:nvPr/>
          </p:nvSpPr>
          <p:spPr>
            <a:xfrm>
              <a:off x="1579385" y="127055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47"/>
            <p:cNvSpPr/>
            <p:nvPr/>
          </p:nvSpPr>
          <p:spPr>
            <a:xfrm>
              <a:off x="1813025" y="1304395"/>
              <a:ext cx="102600" cy="81720"/>
            </a:xfrm>
            <a:custGeom>
              <a:avLst/>
              <a:gdLst/>
              <a:ahLst/>
              <a:cxnLst/>
              <a:rect l="l" t="t" r="r" b="b"/>
              <a:pathLst>
                <a:path w="285" h="227" extrusionOk="0">
                  <a:moveTo>
                    <a:pt x="0" y="0"/>
                  </a:moveTo>
                  <a:lnTo>
                    <a:pt x="285" y="0"/>
                  </a:lnTo>
                  <a:lnTo>
                    <a:pt x="285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47"/>
            <p:cNvSpPr/>
            <p:nvPr/>
          </p:nvSpPr>
          <p:spPr>
            <a:xfrm>
              <a:off x="1742105" y="127811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47"/>
            <p:cNvSpPr/>
            <p:nvPr/>
          </p:nvSpPr>
          <p:spPr>
            <a:xfrm>
              <a:off x="1742105" y="129395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47"/>
            <p:cNvSpPr/>
            <p:nvPr/>
          </p:nvSpPr>
          <p:spPr>
            <a:xfrm>
              <a:off x="1742105" y="130979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47"/>
            <p:cNvSpPr/>
            <p:nvPr/>
          </p:nvSpPr>
          <p:spPr>
            <a:xfrm>
              <a:off x="1742105" y="132563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47"/>
            <p:cNvSpPr/>
            <p:nvPr/>
          </p:nvSpPr>
          <p:spPr>
            <a:xfrm>
              <a:off x="1742105" y="134147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47"/>
            <p:cNvSpPr/>
            <p:nvPr/>
          </p:nvSpPr>
          <p:spPr>
            <a:xfrm>
              <a:off x="1742105" y="135731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47"/>
            <p:cNvSpPr/>
            <p:nvPr/>
          </p:nvSpPr>
          <p:spPr>
            <a:xfrm>
              <a:off x="1742105" y="137315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47"/>
            <p:cNvSpPr/>
            <p:nvPr/>
          </p:nvSpPr>
          <p:spPr>
            <a:xfrm>
              <a:off x="1904105" y="1270555"/>
              <a:ext cx="16560" cy="16920"/>
            </a:xfrm>
            <a:custGeom>
              <a:avLst/>
              <a:gdLst/>
              <a:ahLst/>
              <a:cxnLst/>
              <a:rect l="l" t="t" r="r" b="b"/>
              <a:pathLst>
                <a:path w="46" h="47" extrusionOk="0">
                  <a:moveTo>
                    <a:pt x="46" y="24"/>
                  </a:moveTo>
                  <a:cubicBezTo>
                    <a:pt x="46" y="28"/>
                    <a:pt x="45" y="31"/>
                    <a:pt x="43" y="35"/>
                  </a:cubicBezTo>
                  <a:cubicBezTo>
                    <a:pt x="41" y="38"/>
                    <a:pt x="39" y="42"/>
                    <a:pt x="35" y="44"/>
                  </a:cubicBezTo>
                  <a:cubicBezTo>
                    <a:pt x="32" y="46"/>
                    <a:pt x="27" y="47"/>
                    <a:pt x="23" y="47"/>
                  </a:cubicBezTo>
                  <a:cubicBezTo>
                    <a:pt x="19" y="47"/>
                    <a:pt x="15" y="46"/>
                    <a:pt x="11" y="44"/>
                  </a:cubicBezTo>
                  <a:cubicBezTo>
                    <a:pt x="8" y="42"/>
                    <a:pt x="5" y="38"/>
                    <a:pt x="3" y="35"/>
                  </a:cubicBezTo>
                  <a:cubicBezTo>
                    <a:pt x="1" y="31"/>
                    <a:pt x="0" y="28"/>
                    <a:pt x="0" y="24"/>
                  </a:cubicBezTo>
                  <a:cubicBezTo>
                    <a:pt x="0" y="20"/>
                    <a:pt x="1" y="16"/>
                    <a:pt x="3" y="12"/>
                  </a:cubicBezTo>
                  <a:cubicBezTo>
                    <a:pt x="5" y="8"/>
                    <a:pt x="8" y="5"/>
                    <a:pt x="11" y="3"/>
                  </a:cubicBezTo>
                  <a:cubicBezTo>
                    <a:pt x="15" y="1"/>
                    <a:pt x="19" y="0"/>
                    <a:pt x="23" y="0"/>
                  </a:cubicBezTo>
                  <a:cubicBezTo>
                    <a:pt x="27" y="0"/>
                    <a:pt x="32" y="1"/>
                    <a:pt x="35" y="3"/>
                  </a:cubicBezTo>
                  <a:cubicBezTo>
                    <a:pt x="39" y="5"/>
                    <a:pt x="41" y="8"/>
                    <a:pt x="43" y="12"/>
                  </a:cubicBezTo>
                  <a:cubicBezTo>
                    <a:pt x="45" y="16"/>
                    <a:pt x="46" y="20"/>
                    <a:pt x="46" y="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47"/>
            <p:cNvSpPr/>
            <p:nvPr/>
          </p:nvSpPr>
          <p:spPr>
            <a:xfrm>
              <a:off x="1657145" y="127595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47"/>
            <p:cNvSpPr/>
            <p:nvPr/>
          </p:nvSpPr>
          <p:spPr>
            <a:xfrm>
              <a:off x="1657145" y="12917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47"/>
            <p:cNvSpPr/>
            <p:nvPr/>
          </p:nvSpPr>
          <p:spPr>
            <a:xfrm>
              <a:off x="1657145" y="13076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47"/>
            <p:cNvSpPr/>
            <p:nvPr/>
          </p:nvSpPr>
          <p:spPr>
            <a:xfrm>
              <a:off x="1657145" y="13234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47"/>
            <p:cNvSpPr/>
            <p:nvPr/>
          </p:nvSpPr>
          <p:spPr>
            <a:xfrm>
              <a:off x="1657145" y="13393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47"/>
            <p:cNvSpPr/>
            <p:nvPr/>
          </p:nvSpPr>
          <p:spPr>
            <a:xfrm>
              <a:off x="1657145" y="13551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47"/>
            <p:cNvSpPr/>
            <p:nvPr/>
          </p:nvSpPr>
          <p:spPr>
            <a:xfrm>
              <a:off x="1657145" y="13709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47"/>
            <p:cNvSpPr/>
            <p:nvPr/>
          </p:nvSpPr>
          <p:spPr>
            <a:xfrm>
              <a:off x="1672985" y="127595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47"/>
            <p:cNvSpPr/>
            <p:nvPr/>
          </p:nvSpPr>
          <p:spPr>
            <a:xfrm>
              <a:off x="1672985" y="12917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47"/>
            <p:cNvSpPr/>
            <p:nvPr/>
          </p:nvSpPr>
          <p:spPr>
            <a:xfrm>
              <a:off x="1672985" y="13076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47"/>
            <p:cNvSpPr/>
            <p:nvPr/>
          </p:nvSpPr>
          <p:spPr>
            <a:xfrm>
              <a:off x="1672985" y="13234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47"/>
            <p:cNvSpPr/>
            <p:nvPr/>
          </p:nvSpPr>
          <p:spPr>
            <a:xfrm>
              <a:off x="1672985" y="13393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47"/>
            <p:cNvSpPr/>
            <p:nvPr/>
          </p:nvSpPr>
          <p:spPr>
            <a:xfrm>
              <a:off x="1672985" y="13551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47"/>
            <p:cNvSpPr/>
            <p:nvPr/>
          </p:nvSpPr>
          <p:spPr>
            <a:xfrm>
              <a:off x="1672985" y="13709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47"/>
            <p:cNvSpPr/>
            <p:nvPr/>
          </p:nvSpPr>
          <p:spPr>
            <a:xfrm>
              <a:off x="1459505" y="1422115"/>
              <a:ext cx="482400" cy="138960"/>
            </a:xfrm>
            <a:custGeom>
              <a:avLst/>
              <a:gdLst/>
              <a:ahLst/>
              <a:cxnLst/>
              <a:rect l="l" t="t" r="r" b="b"/>
              <a:pathLst>
                <a:path w="1340" h="386" extrusionOk="0">
                  <a:moveTo>
                    <a:pt x="0" y="0"/>
                  </a:moveTo>
                  <a:lnTo>
                    <a:pt x="1340" y="0"/>
                  </a:lnTo>
                  <a:lnTo>
                    <a:pt x="1340" y="386"/>
                  </a:lnTo>
                  <a:lnTo>
                    <a:pt x="0" y="38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47"/>
            <p:cNvSpPr/>
            <p:nvPr/>
          </p:nvSpPr>
          <p:spPr>
            <a:xfrm>
              <a:off x="1482185" y="143291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47"/>
            <p:cNvSpPr/>
            <p:nvPr/>
          </p:nvSpPr>
          <p:spPr>
            <a:xfrm>
              <a:off x="1482185" y="143291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47"/>
            <p:cNvSpPr/>
            <p:nvPr/>
          </p:nvSpPr>
          <p:spPr>
            <a:xfrm>
              <a:off x="1506305" y="1432915"/>
              <a:ext cx="12240" cy="117360"/>
            </a:xfrm>
            <a:custGeom>
              <a:avLst/>
              <a:gdLst/>
              <a:ahLst/>
              <a:cxnLst/>
              <a:rect l="l" t="t" r="r" b="b"/>
              <a:pathLst>
                <a:path w="34" h="326" extrusionOk="0">
                  <a:moveTo>
                    <a:pt x="0" y="0"/>
                  </a:moveTo>
                  <a:lnTo>
                    <a:pt x="34" y="0"/>
                  </a:lnTo>
                  <a:lnTo>
                    <a:pt x="3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47"/>
            <p:cNvSpPr/>
            <p:nvPr/>
          </p:nvSpPr>
          <p:spPr>
            <a:xfrm>
              <a:off x="1530785" y="143291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47"/>
            <p:cNvSpPr/>
            <p:nvPr/>
          </p:nvSpPr>
          <p:spPr>
            <a:xfrm>
              <a:off x="1554905" y="1432915"/>
              <a:ext cx="12240" cy="117360"/>
            </a:xfrm>
            <a:custGeom>
              <a:avLst/>
              <a:gdLst/>
              <a:ahLst/>
              <a:cxnLst/>
              <a:rect l="l" t="t" r="r" b="b"/>
              <a:pathLst>
                <a:path w="34" h="326" extrusionOk="0">
                  <a:moveTo>
                    <a:pt x="0" y="0"/>
                  </a:moveTo>
                  <a:lnTo>
                    <a:pt x="34" y="0"/>
                  </a:lnTo>
                  <a:lnTo>
                    <a:pt x="3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47"/>
            <p:cNvSpPr/>
            <p:nvPr/>
          </p:nvSpPr>
          <p:spPr>
            <a:xfrm>
              <a:off x="1579385" y="143291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47"/>
            <p:cNvSpPr/>
            <p:nvPr/>
          </p:nvSpPr>
          <p:spPr>
            <a:xfrm>
              <a:off x="1813025" y="1466755"/>
              <a:ext cx="102600" cy="81360"/>
            </a:xfrm>
            <a:custGeom>
              <a:avLst/>
              <a:gdLst/>
              <a:ahLst/>
              <a:cxnLst/>
              <a:rect l="l" t="t" r="r" b="b"/>
              <a:pathLst>
                <a:path w="285" h="226" extrusionOk="0">
                  <a:moveTo>
                    <a:pt x="0" y="0"/>
                  </a:moveTo>
                  <a:lnTo>
                    <a:pt x="285" y="0"/>
                  </a:lnTo>
                  <a:lnTo>
                    <a:pt x="285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36350" rIns="90000" bIns="36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47"/>
            <p:cNvSpPr/>
            <p:nvPr/>
          </p:nvSpPr>
          <p:spPr>
            <a:xfrm>
              <a:off x="1742105" y="144011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47"/>
            <p:cNvSpPr/>
            <p:nvPr/>
          </p:nvSpPr>
          <p:spPr>
            <a:xfrm>
              <a:off x="1742105" y="145595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47"/>
            <p:cNvSpPr/>
            <p:nvPr/>
          </p:nvSpPr>
          <p:spPr>
            <a:xfrm>
              <a:off x="1742105" y="147179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47"/>
            <p:cNvSpPr/>
            <p:nvPr/>
          </p:nvSpPr>
          <p:spPr>
            <a:xfrm>
              <a:off x="1742105" y="148799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47"/>
            <p:cNvSpPr/>
            <p:nvPr/>
          </p:nvSpPr>
          <p:spPr>
            <a:xfrm>
              <a:off x="1742105" y="150383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47"/>
            <p:cNvSpPr/>
            <p:nvPr/>
          </p:nvSpPr>
          <p:spPr>
            <a:xfrm>
              <a:off x="1742105" y="151967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47"/>
            <p:cNvSpPr/>
            <p:nvPr/>
          </p:nvSpPr>
          <p:spPr>
            <a:xfrm>
              <a:off x="1742105" y="153551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47"/>
            <p:cNvSpPr/>
            <p:nvPr/>
          </p:nvSpPr>
          <p:spPr>
            <a:xfrm>
              <a:off x="1904105" y="1432915"/>
              <a:ext cx="16560" cy="16920"/>
            </a:xfrm>
            <a:custGeom>
              <a:avLst/>
              <a:gdLst/>
              <a:ahLst/>
              <a:cxnLst/>
              <a:rect l="l" t="t" r="r" b="b"/>
              <a:pathLst>
                <a:path w="46" h="47" extrusionOk="0">
                  <a:moveTo>
                    <a:pt x="46" y="23"/>
                  </a:moveTo>
                  <a:cubicBezTo>
                    <a:pt x="46" y="27"/>
                    <a:pt x="45" y="31"/>
                    <a:pt x="43" y="35"/>
                  </a:cubicBezTo>
                  <a:cubicBezTo>
                    <a:pt x="41" y="38"/>
                    <a:pt x="39" y="41"/>
                    <a:pt x="35" y="43"/>
                  </a:cubicBezTo>
                  <a:cubicBezTo>
                    <a:pt x="32" y="45"/>
                    <a:pt x="27" y="47"/>
                    <a:pt x="23" y="47"/>
                  </a:cubicBezTo>
                  <a:cubicBezTo>
                    <a:pt x="19" y="47"/>
                    <a:pt x="15" y="45"/>
                    <a:pt x="11" y="43"/>
                  </a:cubicBezTo>
                  <a:cubicBezTo>
                    <a:pt x="8" y="41"/>
                    <a:pt x="5" y="38"/>
                    <a:pt x="3" y="35"/>
                  </a:cubicBezTo>
                  <a:cubicBezTo>
                    <a:pt x="1" y="31"/>
                    <a:pt x="0" y="27"/>
                    <a:pt x="0" y="23"/>
                  </a:cubicBezTo>
                  <a:cubicBezTo>
                    <a:pt x="0" y="19"/>
                    <a:pt x="1" y="15"/>
                    <a:pt x="3" y="11"/>
                  </a:cubicBezTo>
                  <a:cubicBezTo>
                    <a:pt x="5" y="8"/>
                    <a:pt x="8" y="5"/>
                    <a:pt x="11" y="3"/>
                  </a:cubicBezTo>
                  <a:cubicBezTo>
                    <a:pt x="15" y="1"/>
                    <a:pt x="19" y="0"/>
                    <a:pt x="23" y="0"/>
                  </a:cubicBezTo>
                  <a:cubicBezTo>
                    <a:pt x="27" y="0"/>
                    <a:pt x="32" y="1"/>
                    <a:pt x="35" y="3"/>
                  </a:cubicBezTo>
                  <a:cubicBezTo>
                    <a:pt x="39" y="5"/>
                    <a:pt x="41" y="8"/>
                    <a:pt x="43" y="11"/>
                  </a:cubicBezTo>
                  <a:cubicBezTo>
                    <a:pt x="45" y="15"/>
                    <a:pt x="46" y="19"/>
                    <a:pt x="46" y="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47"/>
            <p:cNvSpPr/>
            <p:nvPr/>
          </p:nvSpPr>
          <p:spPr>
            <a:xfrm>
              <a:off x="1657145" y="14379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47"/>
            <p:cNvSpPr/>
            <p:nvPr/>
          </p:nvSpPr>
          <p:spPr>
            <a:xfrm>
              <a:off x="1657145" y="14537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47"/>
            <p:cNvSpPr/>
            <p:nvPr/>
          </p:nvSpPr>
          <p:spPr>
            <a:xfrm>
              <a:off x="1657145" y="14696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47"/>
            <p:cNvSpPr/>
            <p:nvPr/>
          </p:nvSpPr>
          <p:spPr>
            <a:xfrm>
              <a:off x="1657145" y="148583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6"/>
                    <a:pt x="25" y="19"/>
                  </a:cubicBezTo>
                  <a:cubicBezTo>
                    <a:pt x="24" y="21"/>
                    <a:pt x="22" y="22"/>
                    <a:pt x="20" y="24"/>
                  </a:cubicBezTo>
                  <a:cubicBezTo>
                    <a:pt x="18" y="25"/>
                    <a:pt x="17" y="26"/>
                    <a:pt x="14" y="26"/>
                  </a:cubicBezTo>
                  <a:cubicBezTo>
                    <a:pt x="12" y="26"/>
                    <a:pt x="9" y="25"/>
                    <a:pt x="7" y="24"/>
                  </a:cubicBezTo>
                  <a:cubicBezTo>
                    <a:pt x="5" y="22"/>
                    <a:pt x="3" y="21"/>
                    <a:pt x="2" y="19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47"/>
            <p:cNvSpPr/>
            <p:nvPr/>
          </p:nvSpPr>
          <p:spPr>
            <a:xfrm>
              <a:off x="1657145" y="150167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2"/>
                    <a:pt x="20" y="24"/>
                  </a:cubicBezTo>
                  <a:cubicBezTo>
                    <a:pt x="18" y="25"/>
                    <a:pt x="17" y="26"/>
                    <a:pt x="14" y="26"/>
                  </a:cubicBezTo>
                  <a:cubicBezTo>
                    <a:pt x="12" y="26"/>
                    <a:pt x="9" y="25"/>
                    <a:pt x="7" y="24"/>
                  </a:cubicBezTo>
                  <a:cubicBezTo>
                    <a:pt x="5" y="22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47"/>
            <p:cNvSpPr/>
            <p:nvPr/>
          </p:nvSpPr>
          <p:spPr>
            <a:xfrm>
              <a:off x="1657145" y="15175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47"/>
            <p:cNvSpPr/>
            <p:nvPr/>
          </p:nvSpPr>
          <p:spPr>
            <a:xfrm>
              <a:off x="1657145" y="15333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47"/>
            <p:cNvSpPr/>
            <p:nvPr/>
          </p:nvSpPr>
          <p:spPr>
            <a:xfrm>
              <a:off x="1672985" y="14379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47"/>
            <p:cNvSpPr/>
            <p:nvPr/>
          </p:nvSpPr>
          <p:spPr>
            <a:xfrm>
              <a:off x="1672985" y="14537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47"/>
            <p:cNvSpPr/>
            <p:nvPr/>
          </p:nvSpPr>
          <p:spPr>
            <a:xfrm>
              <a:off x="1672985" y="14696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47"/>
            <p:cNvSpPr/>
            <p:nvPr/>
          </p:nvSpPr>
          <p:spPr>
            <a:xfrm>
              <a:off x="1672985" y="148583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6"/>
                    <a:pt x="25" y="19"/>
                  </a:cubicBezTo>
                  <a:cubicBezTo>
                    <a:pt x="24" y="21"/>
                    <a:pt x="22" y="22"/>
                    <a:pt x="20" y="24"/>
                  </a:cubicBezTo>
                  <a:cubicBezTo>
                    <a:pt x="18" y="25"/>
                    <a:pt x="17" y="26"/>
                    <a:pt x="14" y="26"/>
                  </a:cubicBezTo>
                  <a:cubicBezTo>
                    <a:pt x="12" y="26"/>
                    <a:pt x="9" y="25"/>
                    <a:pt x="7" y="24"/>
                  </a:cubicBezTo>
                  <a:cubicBezTo>
                    <a:pt x="5" y="22"/>
                    <a:pt x="3" y="21"/>
                    <a:pt x="2" y="19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47"/>
            <p:cNvSpPr/>
            <p:nvPr/>
          </p:nvSpPr>
          <p:spPr>
            <a:xfrm>
              <a:off x="1672985" y="150167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2"/>
                    <a:pt x="20" y="24"/>
                  </a:cubicBezTo>
                  <a:cubicBezTo>
                    <a:pt x="18" y="25"/>
                    <a:pt x="17" y="26"/>
                    <a:pt x="14" y="26"/>
                  </a:cubicBezTo>
                  <a:cubicBezTo>
                    <a:pt x="12" y="26"/>
                    <a:pt x="9" y="25"/>
                    <a:pt x="7" y="24"/>
                  </a:cubicBezTo>
                  <a:cubicBezTo>
                    <a:pt x="5" y="22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47"/>
            <p:cNvSpPr/>
            <p:nvPr/>
          </p:nvSpPr>
          <p:spPr>
            <a:xfrm>
              <a:off x="1672985" y="15175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47"/>
            <p:cNvSpPr/>
            <p:nvPr/>
          </p:nvSpPr>
          <p:spPr>
            <a:xfrm>
              <a:off x="1672985" y="15333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47"/>
            <p:cNvSpPr/>
            <p:nvPr/>
          </p:nvSpPr>
          <p:spPr>
            <a:xfrm>
              <a:off x="1459505" y="1584475"/>
              <a:ext cx="482400" cy="138600"/>
            </a:xfrm>
            <a:custGeom>
              <a:avLst/>
              <a:gdLst/>
              <a:ahLst/>
              <a:cxnLst/>
              <a:rect l="l" t="t" r="r" b="b"/>
              <a:pathLst>
                <a:path w="1340" h="385" extrusionOk="0">
                  <a:moveTo>
                    <a:pt x="0" y="0"/>
                  </a:moveTo>
                  <a:lnTo>
                    <a:pt x="1340" y="0"/>
                  </a:lnTo>
                  <a:lnTo>
                    <a:pt x="1340" y="385"/>
                  </a:lnTo>
                  <a:lnTo>
                    <a:pt x="0" y="38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47"/>
            <p:cNvSpPr/>
            <p:nvPr/>
          </p:nvSpPr>
          <p:spPr>
            <a:xfrm>
              <a:off x="1482185" y="159491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47"/>
            <p:cNvSpPr/>
            <p:nvPr/>
          </p:nvSpPr>
          <p:spPr>
            <a:xfrm>
              <a:off x="1482185" y="159491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47"/>
            <p:cNvSpPr/>
            <p:nvPr/>
          </p:nvSpPr>
          <p:spPr>
            <a:xfrm>
              <a:off x="1506305" y="159491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47"/>
            <p:cNvSpPr/>
            <p:nvPr/>
          </p:nvSpPr>
          <p:spPr>
            <a:xfrm>
              <a:off x="1530785" y="159491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47"/>
            <p:cNvSpPr/>
            <p:nvPr/>
          </p:nvSpPr>
          <p:spPr>
            <a:xfrm>
              <a:off x="1554905" y="159491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47"/>
            <p:cNvSpPr/>
            <p:nvPr/>
          </p:nvSpPr>
          <p:spPr>
            <a:xfrm>
              <a:off x="1579385" y="159491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47"/>
            <p:cNvSpPr/>
            <p:nvPr/>
          </p:nvSpPr>
          <p:spPr>
            <a:xfrm>
              <a:off x="1813025" y="1628755"/>
              <a:ext cx="102600" cy="81720"/>
            </a:xfrm>
            <a:custGeom>
              <a:avLst/>
              <a:gdLst/>
              <a:ahLst/>
              <a:cxnLst/>
              <a:rect l="l" t="t" r="r" b="b"/>
              <a:pathLst>
                <a:path w="285" h="227" extrusionOk="0">
                  <a:moveTo>
                    <a:pt x="0" y="0"/>
                  </a:moveTo>
                  <a:lnTo>
                    <a:pt x="285" y="0"/>
                  </a:lnTo>
                  <a:lnTo>
                    <a:pt x="285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47"/>
            <p:cNvSpPr/>
            <p:nvPr/>
          </p:nvSpPr>
          <p:spPr>
            <a:xfrm>
              <a:off x="1742105" y="160247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47"/>
            <p:cNvSpPr/>
            <p:nvPr/>
          </p:nvSpPr>
          <p:spPr>
            <a:xfrm>
              <a:off x="1742105" y="161831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47"/>
            <p:cNvSpPr/>
            <p:nvPr/>
          </p:nvSpPr>
          <p:spPr>
            <a:xfrm>
              <a:off x="1742105" y="163415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47"/>
            <p:cNvSpPr/>
            <p:nvPr/>
          </p:nvSpPr>
          <p:spPr>
            <a:xfrm>
              <a:off x="1742105" y="164999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47"/>
            <p:cNvSpPr/>
            <p:nvPr/>
          </p:nvSpPr>
          <p:spPr>
            <a:xfrm>
              <a:off x="1742105" y="166583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47"/>
            <p:cNvSpPr/>
            <p:nvPr/>
          </p:nvSpPr>
          <p:spPr>
            <a:xfrm>
              <a:off x="1742105" y="168167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47"/>
            <p:cNvSpPr/>
            <p:nvPr/>
          </p:nvSpPr>
          <p:spPr>
            <a:xfrm>
              <a:off x="1742105" y="169751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47"/>
            <p:cNvSpPr/>
            <p:nvPr/>
          </p:nvSpPr>
          <p:spPr>
            <a:xfrm>
              <a:off x="1904105" y="1594915"/>
              <a:ext cx="16560" cy="16920"/>
            </a:xfrm>
            <a:custGeom>
              <a:avLst/>
              <a:gdLst/>
              <a:ahLst/>
              <a:cxnLst/>
              <a:rect l="l" t="t" r="r" b="b"/>
              <a:pathLst>
                <a:path w="46" h="47" extrusionOk="0">
                  <a:moveTo>
                    <a:pt x="46" y="24"/>
                  </a:moveTo>
                  <a:cubicBezTo>
                    <a:pt x="46" y="28"/>
                    <a:pt x="45" y="31"/>
                    <a:pt x="43" y="35"/>
                  </a:cubicBezTo>
                  <a:cubicBezTo>
                    <a:pt x="41" y="38"/>
                    <a:pt x="39" y="42"/>
                    <a:pt x="35" y="44"/>
                  </a:cubicBezTo>
                  <a:cubicBezTo>
                    <a:pt x="32" y="46"/>
                    <a:pt x="27" y="47"/>
                    <a:pt x="23" y="47"/>
                  </a:cubicBezTo>
                  <a:cubicBezTo>
                    <a:pt x="19" y="47"/>
                    <a:pt x="15" y="46"/>
                    <a:pt x="11" y="44"/>
                  </a:cubicBezTo>
                  <a:cubicBezTo>
                    <a:pt x="8" y="42"/>
                    <a:pt x="5" y="38"/>
                    <a:pt x="3" y="35"/>
                  </a:cubicBezTo>
                  <a:cubicBezTo>
                    <a:pt x="1" y="31"/>
                    <a:pt x="0" y="28"/>
                    <a:pt x="0" y="24"/>
                  </a:cubicBezTo>
                  <a:cubicBezTo>
                    <a:pt x="0" y="20"/>
                    <a:pt x="1" y="16"/>
                    <a:pt x="3" y="12"/>
                  </a:cubicBezTo>
                  <a:cubicBezTo>
                    <a:pt x="5" y="8"/>
                    <a:pt x="8" y="5"/>
                    <a:pt x="11" y="3"/>
                  </a:cubicBezTo>
                  <a:cubicBezTo>
                    <a:pt x="15" y="1"/>
                    <a:pt x="19" y="0"/>
                    <a:pt x="23" y="0"/>
                  </a:cubicBezTo>
                  <a:cubicBezTo>
                    <a:pt x="27" y="0"/>
                    <a:pt x="32" y="1"/>
                    <a:pt x="35" y="3"/>
                  </a:cubicBezTo>
                  <a:cubicBezTo>
                    <a:pt x="39" y="5"/>
                    <a:pt x="41" y="8"/>
                    <a:pt x="43" y="12"/>
                  </a:cubicBezTo>
                  <a:cubicBezTo>
                    <a:pt x="45" y="16"/>
                    <a:pt x="46" y="20"/>
                    <a:pt x="46" y="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47"/>
            <p:cNvSpPr/>
            <p:nvPr/>
          </p:nvSpPr>
          <p:spPr>
            <a:xfrm>
              <a:off x="1657145" y="16003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47"/>
            <p:cNvSpPr/>
            <p:nvPr/>
          </p:nvSpPr>
          <p:spPr>
            <a:xfrm>
              <a:off x="1657145" y="161615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47"/>
            <p:cNvSpPr/>
            <p:nvPr/>
          </p:nvSpPr>
          <p:spPr>
            <a:xfrm>
              <a:off x="1657145" y="16319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47"/>
            <p:cNvSpPr/>
            <p:nvPr/>
          </p:nvSpPr>
          <p:spPr>
            <a:xfrm>
              <a:off x="1657145" y="16478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47"/>
            <p:cNvSpPr/>
            <p:nvPr/>
          </p:nvSpPr>
          <p:spPr>
            <a:xfrm>
              <a:off x="1657145" y="16636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47"/>
            <p:cNvSpPr/>
            <p:nvPr/>
          </p:nvSpPr>
          <p:spPr>
            <a:xfrm>
              <a:off x="1657145" y="16795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47"/>
            <p:cNvSpPr/>
            <p:nvPr/>
          </p:nvSpPr>
          <p:spPr>
            <a:xfrm>
              <a:off x="1657145" y="16953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47"/>
            <p:cNvSpPr/>
            <p:nvPr/>
          </p:nvSpPr>
          <p:spPr>
            <a:xfrm>
              <a:off x="1672985" y="16003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47"/>
            <p:cNvSpPr/>
            <p:nvPr/>
          </p:nvSpPr>
          <p:spPr>
            <a:xfrm>
              <a:off x="1672985" y="161615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47"/>
            <p:cNvSpPr/>
            <p:nvPr/>
          </p:nvSpPr>
          <p:spPr>
            <a:xfrm>
              <a:off x="1672985" y="16319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47"/>
            <p:cNvSpPr/>
            <p:nvPr/>
          </p:nvSpPr>
          <p:spPr>
            <a:xfrm>
              <a:off x="1672985" y="16478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47"/>
            <p:cNvSpPr/>
            <p:nvPr/>
          </p:nvSpPr>
          <p:spPr>
            <a:xfrm>
              <a:off x="1672985" y="16636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47"/>
            <p:cNvSpPr/>
            <p:nvPr/>
          </p:nvSpPr>
          <p:spPr>
            <a:xfrm>
              <a:off x="1672985" y="16795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47"/>
            <p:cNvSpPr/>
            <p:nvPr/>
          </p:nvSpPr>
          <p:spPr>
            <a:xfrm>
              <a:off x="1672985" y="16953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47"/>
            <p:cNvSpPr/>
            <p:nvPr/>
          </p:nvSpPr>
          <p:spPr>
            <a:xfrm>
              <a:off x="1459505" y="1746475"/>
              <a:ext cx="482400" cy="138960"/>
            </a:xfrm>
            <a:custGeom>
              <a:avLst/>
              <a:gdLst/>
              <a:ahLst/>
              <a:cxnLst/>
              <a:rect l="l" t="t" r="r" b="b"/>
              <a:pathLst>
                <a:path w="1340" h="386" extrusionOk="0">
                  <a:moveTo>
                    <a:pt x="0" y="0"/>
                  </a:moveTo>
                  <a:lnTo>
                    <a:pt x="1340" y="0"/>
                  </a:lnTo>
                  <a:lnTo>
                    <a:pt x="1340" y="386"/>
                  </a:lnTo>
                  <a:lnTo>
                    <a:pt x="0" y="38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47"/>
            <p:cNvSpPr/>
            <p:nvPr/>
          </p:nvSpPr>
          <p:spPr>
            <a:xfrm>
              <a:off x="1482185" y="175727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47"/>
            <p:cNvSpPr/>
            <p:nvPr/>
          </p:nvSpPr>
          <p:spPr>
            <a:xfrm>
              <a:off x="1482185" y="175727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47"/>
            <p:cNvSpPr/>
            <p:nvPr/>
          </p:nvSpPr>
          <p:spPr>
            <a:xfrm>
              <a:off x="1506305" y="1757275"/>
              <a:ext cx="12240" cy="117360"/>
            </a:xfrm>
            <a:custGeom>
              <a:avLst/>
              <a:gdLst/>
              <a:ahLst/>
              <a:cxnLst/>
              <a:rect l="l" t="t" r="r" b="b"/>
              <a:pathLst>
                <a:path w="34" h="326" extrusionOk="0">
                  <a:moveTo>
                    <a:pt x="0" y="0"/>
                  </a:moveTo>
                  <a:lnTo>
                    <a:pt x="34" y="0"/>
                  </a:lnTo>
                  <a:lnTo>
                    <a:pt x="3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47"/>
            <p:cNvSpPr/>
            <p:nvPr/>
          </p:nvSpPr>
          <p:spPr>
            <a:xfrm>
              <a:off x="1530785" y="175727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47"/>
            <p:cNvSpPr/>
            <p:nvPr/>
          </p:nvSpPr>
          <p:spPr>
            <a:xfrm>
              <a:off x="1554905" y="1757275"/>
              <a:ext cx="12240" cy="117360"/>
            </a:xfrm>
            <a:custGeom>
              <a:avLst/>
              <a:gdLst/>
              <a:ahLst/>
              <a:cxnLst/>
              <a:rect l="l" t="t" r="r" b="b"/>
              <a:pathLst>
                <a:path w="34" h="326" extrusionOk="0">
                  <a:moveTo>
                    <a:pt x="0" y="0"/>
                  </a:moveTo>
                  <a:lnTo>
                    <a:pt x="34" y="0"/>
                  </a:lnTo>
                  <a:lnTo>
                    <a:pt x="3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47"/>
            <p:cNvSpPr/>
            <p:nvPr/>
          </p:nvSpPr>
          <p:spPr>
            <a:xfrm>
              <a:off x="1579385" y="175727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47"/>
            <p:cNvSpPr/>
            <p:nvPr/>
          </p:nvSpPr>
          <p:spPr>
            <a:xfrm>
              <a:off x="1813025" y="1791115"/>
              <a:ext cx="102600" cy="81360"/>
            </a:xfrm>
            <a:custGeom>
              <a:avLst/>
              <a:gdLst/>
              <a:ahLst/>
              <a:cxnLst/>
              <a:rect l="l" t="t" r="r" b="b"/>
              <a:pathLst>
                <a:path w="285" h="226" extrusionOk="0">
                  <a:moveTo>
                    <a:pt x="0" y="0"/>
                  </a:moveTo>
                  <a:lnTo>
                    <a:pt x="285" y="0"/>
                  </a:lnTo>
                  <a:lnTo>
                    <a:pt x="285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36350" rIns="90000" bIns="36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47"/>
            <p:cNvSpPr/>
            <p:nvPr/>
          </p:nvSpPr>
          <p:spPr>
            <a:xfrm>
              <a:off x="1742105" y="176447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47"/>
            <p:cNvSpPr/>
            <p:nvPr/>
          </p:nvSpPr>
          <p:spPr>
            <a:xfrm>
              <a:off x="1742105" y="178031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47"/>
            <p:cNvSpPr/>
            <p:nvPr/>
          </p:nvSpPr>
          <p:spPr>
            <a:xfrm>
              <a:off x="1742105" y="179615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47"/>
            <p:cNvSpPr/>
            <p:nvPr/>
          </p:nvSpPr>
          <p:spPr>
            <a:xfrm>
              <a:off x="1742105" y="181235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47"/>
            <p:cNvSpPr/>
            <p:nvPr/>
          </p:nvSpPr>
          <p:spPr>
            <a:xfrm>
              <a:off x="1742105" y="182819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47"/>
            <p:cNvSpPr/>
            <p:nvPr/>
          </p:nvSpPr>
          <p:spPr>
            <a:xfrm>
              <a:off x="1742105" y="184403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47"/>
            <p:cNvSpPr/>
            <p:nvPr/>
          </p:nvSpPr>
          <p:spPr>
            <a:xfrm>
              <a:off x="1742105" y="185987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47"/>
            <p:cNvSpPr/>
            <p:nvPr/>
          </p:nvSpPr>
          <p:spPr>
            <a:xfrm>
              <a:off x="1904105" y="1757275"/>
              <a:ext cx="16560" cy="16920"/>
            </a:xfrm>
            <a:custGeom>
              <a:avLst/>
              <a:gdLst/>
              <a:ahLst/>
              <a:cxnLst/>
              <a:rect l="l" t="t" r="r" b="b"/>
              <a:pathLst>
                <a:path w="46" h="47" extrusionOk="0">
                  <a:moveTo>
                    <a:pt x="46" y="23"/>
                  </a:moveTo>
                  <a:cubicBezTo>
                    <a:pt x="46" y="27"/>
                    <a:pt x="45" y="31"/>
                    <a:pt x="43" y="35"/>
                  </a:cubicBezTo>
                  <a:cubicBezTo>
                    <a:pt x="41" y="38"/>
                    <a:pt x="39" y="40"/>
                    <a:pt x="35" y="43"/>
                  </a:cubicBezTo>
                  <a:cubicBezTo>
                    <a:pt x="32" y="45"/>
                    <a:pt x="27" y="47"/>
                    <a:pt x="23" y="47"/>
                  </a:cubicBezTo>
                  <a:cubicBezTo>
                    <a:pt x="19" y="47"/>
                    <a:pt x="15" y="45"/>
                    <a:pt x="11" y="43"/>
                  </a:cubicBezTo>
                  <a:cubicBezTo>
                    <a:pt x="8" y="40"/>
                    <a:pt x="5" y="38"/>
                    <a:pt x="3" y="35"/>
                  </a:cubicBezTo>
                  <a:cubicBezTo>
                    <a:pt x="1" y="31"/>
                    <a:pt x="0" y="27"/>
                    <a:pt x="0" y="23"/>
                  </a:cubicBezTo>
                  <a:cubicBezTo>
                    <a:pt x="0" y="19"/>
                    <a:pt x="1" y="15"/>
                    <a:pt x="3" y="11"/>
                  </a:cubicBezTo>
                  <a:cubicBezTo>
                    <a:pt x="5" y="8"/>
                    <a:pt x="8" y="5"/>
                    <a:pt x="11" y="3"/>
                  </a:cubicBezTo>
                  <a:cubicBezTo>
                    <a:pt x="15" y="1"/>
                    <a:pt x="19" y="0"/>
                    <a:pt x="23" y="0"/>
                  </a:cubicBezTo>
                  <a:cubicBezTo>
                    <a:pt x="27" y="0"/>
                    <a:pt x="32" y="1"/>
                    <a:pt x="35" y="3"/>
                  </a:cubicBezTo>
                  <a:cubicBezTo>
                    <a:pt x="39" y="5"/>
                    <a:pt x="41" y="8"/>
                    <a:pt x="43" y="11"/>
                  </a:cubicBezTo>
                  <a:cubicBezTo>
                    <a:pt x="45" y="15"/>
                    <a:pt x="46" y="19"/>
                    <a:pt x="46" y="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47"/>
            <p:cNvSpPr/>
            <p:nvPr/>
          </p:nvSpPr>
          <p:spPr>
            <a:xfrm>
              <a:off x="1657145" y="17623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47"/>
            <p:cNvSpPr/>
            <p:nvPr/>
          </p:nvSpPr>
          <p:spPr>
            <a:xfrm>
              <a:off x="1657145" y="17781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47"/>
            <p:cNvSpPr/>
            <p:nvPr/>
          </p:nvSpPr>
          <p:spPr>
            <a:xfrm>
              <a:off x="1657145" y="17939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47"/>
            <p:cNvSpPr/>
            <p:nvPr/>
          </p:nvSpPr>
          <p:spPr>
            <a:xfrm>
              <a:off x="1657145" y="181019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2"/>
                    <a:pt x="20" y="24"/>
                  </a:cubicBezTo>
                  <a:cubicBezTo>
                    <a:pt x="18" y="25"/>
                    <a:pt x="17" y="26"/>
                    <a:pt x="14" y="26"/>
                  </a:cubicBezTo>
                  <a:cubicBezTo>
                    <a:pt x="12" y="26"/>
                    <a:pt x="9" y="25"/>
                    <a:pt x="7" y="24"/>
                  </a:cubicBezTo>
                  <a:cubicBezTo>
                    <a:pt x="5" y="22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47"/>
            <p:cNvSpPr/>
            <p:nvPr/>
          </p:nvSpPr>
          <p:spPr>
            <a:xfrm>
              <a:off x="1657145" y="182603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2"/>
                    <a:pt x="20" y="24"/>
                  </a:cubicBezTo>
                  <a:cubicBezTo>
                    <a:pt x="18" y="25"/>
                    <a:pt x="17" y="26"/>
                    <a:pt x="14" y="26"/>
                  </a:cubicBezTo>
                  <a:cubicBezTo>
                    <a:pt x="12" y="26"/>
                    <a:pt x="9" y="25"/>
                    <a:pt x="7" y="24"/>
                  </a:cubicBezTo>
                  <a:cubicBezTo>
                    <a:pt x="5" y="22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47"/>
            <p:cNvSpPr/>
            <p:nvPr/>
          </p:nvSpPr>
          <p:spPr>
            <a:xfrm>
              <a:off x="1657145" y="184187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47"/>
            <p:cNvSpPr/>
            <p:nvPr/>
          </p:nvSpPr>
          <p:spPr>
            <a:xfrm>
              <a:off x="1657145" y="18577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47"/>
            <p:cNvSpPr/>
            <p:nvPr/>
          </p:nvSpPr>
          <p:spPr>
            <a:xfrm>
              <a:off x="1672985" y="17623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47"/>
            <p:cNvSpPr/>
            <p:nvPr/>
          </p:nvSpPr>
          <p:spPr>
            <a:xfrm>
              <a:off x="1672985" y="17781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47"/>
            <p:cNvSpPr/>
            <p:nvPr/>
          </p:nvSpPr>
          <p:spPr>
            <a:xfrm>
              <a:off x="1672985" y="17939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47"/>
            <p:cNvSpPr/>
            <p:nvPr/>
          </p:nvSpPr>
          <p:spPr>
            <a:xfrm>
              <a:off x="1672985" y="181019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2"/>
                    <a:pt x="20" y="24"/>
                  </a:cubicBezTo>
                  <a:cubicBezTo>
                    <a:pt x="18" y="25"/>
                    <a:pt x="17" y="26"/>
                    <a:pt x="14" y="26"/>
                  </a:cubicBezTo>
                  <a:cubicBezTo>
                    <a:pt x="12" y="26"/>
                    <a:pt x="9" y="25"/>
                    <a:pt x="7" y="24"/>
                  </a:cubicBezTo>
                  <a:cubicBezTo>
                    <a:pt x="5" y="22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47"/>
            <p:cNvSpPr/>
            <p:nvPr/>
          </p:nvSpPr>
          <p:spPr>
            <a:xfrm>
              <a:off x="1672985" y="182603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2"/>
                    <a:pt x="20" y="24"/>
                  </a:cubicBezTo>
                  <a:cubicBezTo>
                    <a:pt x="18" y="25"/>
                    <a:pt x="17" y="26"/>
                    <a:pt x="14" y="26"/>
                  </a:cubicBezTo>
                  <a:cubicBezTo>
                    <a:pt x="12" y="26"/>
                    <a:pt x="9" y="25"/>
                    <a:pt x="7" y="24"/>
                  </a:cubicBezTo>
                  <a:cubicBezTo>
                    <a:pt x="5" y="22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47"/>
            <p:cNvSpPr/>
            <p:nvPr/>
          </p:nvSpPr>
          <p:spPr>
            <a:xfrm>
              <a:off x="1672985" y="184187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47"/>
            <p:cNvSpPr/>
            <p:nvPr/>
          </p:nvSpPr>
          <p:spPr>
            <a:xfrm>
              <a:off x="1672985" y="18577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47"/>
            <p:cNvSpPr/>
            <p:nvPr/>
          </p:nvSpPr>
          <p:spPr>
            <a:xfrm>
              <a:off x="1459505" y="1908835"/>
              <a:ext cx="482400" cy="138600"/>
            </a:xfrm>
            <a:custGeom>
              <a:avLst/>
              <a:gdLst/>
              <a:ahLst/>
              <a:cxnLst/>
              <a:rect l="l" t="t" r="r" b="b"/>
              <a:pathLst>
                <a:path w="1340" h="385" extrusionOk="0">
                  <a:moveTo>
                    <a:pt x="0" y="0"/>
                  </a:moveTo>
                  <a:lnTo>
                    <a:pt x="1340" y="0"/>
                  </a:lnTo>
                  <a:lnTo>
                    <a:pt x="1340" y="385"/>
                  </a:lnTo>
                  <a:lnTo>
                    <a:pt x="0" y="38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47"/>
            <p:cNvSpPr/>
            <p:nvPr/>
          </p:nvSpPr>
          <p:spPr>
            <a:xfrm>
              <a:off x="1482185" y="191927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47"/>
            <p:cNvSpPr/>
            <p:nvPr/>
          </p:nvSpPr>
          <p:spPr>
            <a:xfrm>
              <a:off x="1482185" y="191927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47"/>
            <p:cNvSpPr/>
            <p:nvPr/>
          </p:nvSpPr>
          <p:spPr>
            <a:xfrm>
              <a:off x="1506305" y="191927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47"/>
            <p:cNvSpPr/>
            <p:nvPr/>
          </p:nvSpPr>
          <p:spPr>
            <a:xfrm>
              <a:off x="1530785" y="191927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47"/>
            <p:cNvSpPr/>
            <p:nvPr/>
          </p:nvSpPr>
          <p:spPr>
            <a:xfrm>
              <a:off x="1554905" y="191927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47"/>
            <p:cNvSpPr/>
            <p:nvPr/>
          </p:nvSpPr>
          <p:spPr>
            <a:xfrm>
              <a:off x="1579385" y="191927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47"/>
            <p:cNvSpPr/>
            <p:nvPr/>
          </p:nvSpPr>
          <p:spPr>
            <a:xfrm>
              <a:off x="1813025" y="1953115"/>
              <a:ext cx="102600" cy="81720"/>
            </a:xfrm>
            <a:custGeom>
              <a:avLst/>
              <a:gdLst/>
              <a:ahLst/>
              <a:cxnLst/>
              <a:rect l="l" t="t" r="r" b="b"/>
              <a:pathLst>
                <a:path w="285" h="227" extrusionOk="0">
                  <a:moveTo>
                    <a:pt x="0" y="0"/>
                  </a:moveTo>
                  <a:lnTo>
                    <a:pt x="285" y="0"/>
                  </a:lnTo>
                  <a:lnTo>
                    <a:pt x="285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47"/>
            <p:cNvSpPr/>
            <p:nvPr/>
          </p:nvSpPr>
          <p:spPr>
            <a:xfrm>
              <a:off x="1742105" y="192683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47"/>
            <p:cNvSpPr/>
            <p:nvPr/>
          </p:nvSpPr>
          <p:spPr>
            <a:xfrm>
              <a:off x="1742105" y="194267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47"/>
            <p:cNvSpPr/>
            <p:nvPr/>
          </p:nvSpPr>
          <p:spPr>
            <a:xfrm>
              <a:off x="1742105" y="195851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47"/>
            <p:cNvSpPr/>
            <p:nvPr/>
          </p:nvSpPr>
          <p:spPr>
            <a:xfrm>
              <a:off x="1742105" y="197435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47"/>
            <p:cNvSpPr/>
            <p:nvPr/>
          </p:nvSpPr>
          <p:spPr>
            <a:xfrm>
              <a:off x="1742105" y="199019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47"/>
            <p:cNvSpPr/>
            <p:nvPr/>
          </p:nvSpPr>
          <p:spPr>
            <a:xfrm>
              <a:off x="1742105" y="200603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47"/>
            <p:cNvSpPr/>
            <p:nvPr/>
          </p:nvSpPr>
          <p:spPr>
            <a:xfrm>
              <a:off x="1742105" y="202187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47"/>
            <p:cNvSpPr/>
            <p:nvPr/>
          </p:nvSpPr>
          <p:spPr>
            <a:xfrm>
              <a:off x="1904105" y="1919275"/>
              <a:ext cx="16560" cy="16920"/>
            </a:xfrm>
            <a:custGeom>
              <a:avLst/>
              <a:gdLst/>
              <a:ahLst/>
              <a:cxnLst/>
              <a:rect l="l" t="t" r="r" b="b"/>
              <a:pathLst>
                <a:path w="46" h="47" extrusionOk="0">
                  <a:moveTo>
                    <a:pt x="46" y="24"/>
                  </a:moveTo>
                  <a:cubicBezTo>
                    <a:pt x="46" y="28"/>
                    <a:pt x="45" y="31"/>
                    <a:pt x="43" y="35"/>
                  </a:cubicBezTo>
                  <a:cubicBezTo>
                    <a:pt x="41" y="38"/>
                    <a:pt x="39" y="42"/>
                    <a:pt x="35" y="44"/>
                  </a:cubicBezTo>
                  <a:cubicBezTo>
                    <a:pt x="32" y="46"/>
                    <a:pt x="27" y="47"/>
                    <a:pt x="23" y="47"/>
                  </a:cubicBezTo>
                  <a:cubicBezTo>
                    <a:pt x="19" y="47"/>
                    <a:pt x="15" y="46"/>
                    <a:pt x="11" y="44"/>
                  </a:cubicBezTo>
                  <a:cubicBezTo>
                    <a:pt x="8" y="42"/>
                    <a:pt x="5" y="38"/>
                    <a:pt x="3" y="35"/>
                  </a:cubicBezTo>
                  <a:cubicBezTo>
                    <a:pt x="1" y="31"/>
                    <a:pt x="0" y="28"/>
                    <a:pt x="0" y="24"/>
                  </a:cubicBezTo>
                  <a:cubicBezTo>
                    <a:pt x="0" y="20"/>
                    <a:pt x="1" y="16"/>
                    <a:pt x="3" y="12"/>
                  </a:cubicBezTo>
                  <a:cubicBezTo>
                    <a:pt x="5" y="8"/>
                    <a:pt x="8" y="5"/>
                    <a:pt x="11" y="3"/>
                  </a:cubicBezTo>
                  <a:cubicBezTo>
                    <a:pt x="15" y="0"/>
                    <a:pt x="19" y="0"/>
                    <a:pt x="23" y="0"/>
                  </a:cubicBezTo>
                  <a:cubicBezTo>
                    <a:pt x="27" y="0"/>
                    <a:pt x="32" y="0"/>
                    <a:pt x="35" y="3"/>
                  </a:cubicBezTo>
                  <a:cubicBezTo>
                    <a:pt x="39" y="5"/>
                    <a:pt x="41" y="8"/>
                    <a:pt x="43" y="12"/>
                  </a:cubicBezTo>
                  <a:cubicBezTo>
                    <a:pt x="45" y="16"/>
                    <a:pt x="46" y="20"/>
                    <a:pt x="46" y="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47"/>
            <p:cNvSpPr/>
            <p:nvPr/>
          </p:nvSpPr>
          <p:spPr>
            <a:xfrm>
              <a:off x="1657145" y="192467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47"/>
            <p:cNvSpPr/>
            <p:nvPr/>
          </p:nvSpPr>
          <p:spPr>
            <a:xfrm>
              <a:off x="1657145" y="19405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47"/>
            <p:cNvSpPr/>
            <p:nvPr/>
          </p:nvSpPr>
          <p:spPr>
            <a:xfrm>
              <a:off x="1657145" y="19563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47"/>
            <p:cNvSpPr/>
            <p:nvPr/>
          </p:nvSpPr>
          <p:spPr>
            <a:xfrm>
              <a:off x="1657145" y="19721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47"/>
            <p:cNvSpPr/>
            <p:nvPr/>
          </p:nvSpPr>
          <p:spPr>
            <a:xfrm>
              <a:off x="1657145" y="19880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47"/>
            <p:cNvSpPr/>
            <p:nvPr/>
          </p:nvSpPr>
          <p:spPr>
            <a:xfrm>
              <a:off x="1657145" y="20038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47"/>
            <p:cNvSpPr/>
            <p:nvPr/>
          </p:nvSpPr>
          <p:spPr>
            <a:xfrm>
              <a:off x="1657145" y="20197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47"/>
            <p:cNvSpPr/>
            <p:nvPr/>
          </p:nvSpPr>
          <p:spPr>
            <a:xfrm>
              <a:off x="1672985" y="192467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47"/>
            <p:cNvSpPr/>
            <p:nvPr/>
          </p:nvSpPr>
          <p:spPr>
            <a:xfrm>
              <a:off x="1672985" y="19405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47"/>
            <p:cNvSpPr/>
            <p:nvPr/>
          </p:nvSpPr>
          <p:spPr>
            <a:xfrm>
              <a:off x="1672985" y="19563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47"/>
            <p:cNvSpPr/>
            <p:nvPr/>
          </p:nvSpPr>
          <p:spPr>
            <a:xfrm>
              <a:off x="1672985" y="19721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47"/>
            <p:cNvSpPr/>
            <p:nvPr/>
          </p:nvSpPr>
          <p:spPr>
            <a:xfrm>
              <a:off x="1672985" y="19880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47"/>
            <p:cNvSpPr/>
            <p:nvPr/>
          </p:nvSpPr>
          <p:spPr>
            <a:xfrm>
              <a:off x="1672985" y="20038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47"/>
            <p:cNvSpPr/>
            <p:nvPr/>
          </p:nvSpPr>
          <p:spPr>
            <a:xfrm>
              <a:off x="1672985" y="20197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47"/>
            <p:cNvSpPr/>
            <p:nvPr/>
          </p:nvSpPr>
          <p:spPr>
            <a:xfrm>
              <a:off x="1457345" y="2076595"/>
              <a:ext cx="87120" cy="27720"/>
            </a:xfrm>
            <a:custGeom>
              <a:avLst/>
              <a:gdLst/>
              <a:ahLst/>
              <a:cxnLst/>
              <a:rect l="l" t="t" r="r" b="b"/>
              <a:pathLst>
                <a:path w="242" h="77" extrusionOk="0">
                  <a:moveTo>
                    <a:pt x="0" y="0"/>
                  </a:moveTo>
                  <a:lnTo>
                    <a:pt x="242" y="0"/>
                  </a:lnTo>
                  <a:lnTo>
                    <a:pt x="242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25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47"/>
            <p:cNvSpPr/>
            <p:nvPr/>
          </p:nvSpPr>
          <p:spPr>
            <a:xfrm>
              <a:off x="1457345" y="2076595"/>
              <a:ext cx="87120" cy="27720"/>
            </a:xfrm>
            <a:custGeom>
              <a:avLst/>
              <a:gdLst/>
              <a:ahLst/>
              <a:cxnLst/>
              <a:rect l="l" t="t" r="r" b="b"/>
              <a:pathLst>
                <a:path w="242" h="77" extrusionOk="0">
                  <a:moveTo>
                    <a:pt x="0" y="0"/>
                  </a:moveTo>
                  <a:lnTo>
                    <a:pt x="242" y="0"/>
                  </a:lnTo>
                  <a:lnTo>
                    <a:pt x="242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3325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0" rIns="928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47"/>
            <p:cNvSpPr/>
            <p:nvPr/>
          </p:nvSpPr>
          <p:spPr>
            <a:xfrm>
              <a:off x="1841105" y="2076595"/>
              <a:ext cx="87120" cy="27720"/>
            </a:xfrm>
            <a:custGeom>
              <a:avLst/>
              <a:gdLst/>
              <a:ahLst/>
              <a:cxnLst/>
              <a:rect l="l" t="t" r="r" b="b"/>
              <a:pathLst>
                <a:path w="242" h="77" extrusionOk="0">
                  <a:moveTo>
                    <a:pt x="0" y="0"/>
                  </a:moveTo>
                  <a:lnTo>
                    <a:pt x="242" y="0"/>
                  </a:lnTo>
                  <a:lnTo>
                    <a:pt x="242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25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47"/>
            <p:cNvSpPr/>
            <p:nvPr/>
          </p:nvSpPr>
          <p:spPr>
            <a:xfrm>
              <a:off x="1841105" y="2076595"/>
              <a:ext cx="87120" cy="27720"/>
            </a:xfrm>
            <a:custGeom>
              <a:avLst/>
              <a:gdLst/>
              <a:ahLst/>
              <a:cxnLst/>
              <a:rect l="l" t="t" r="r" b="b"/>
              <a:pathLst>
                <a:path w="242" h="77" extrusionOk="0">
                  <a:moveTo>
                    <a:pt x="0" y="0"/>
                  </a:moveTo>
                  <a:lnTo>
                    <a:pt x="242" y="0"/>
                  </a:lnTo>
                  <a:lnTo>
                    <a:pt x="242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3325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0" rIns="928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47"/>
            <p:cNvSpPr/>
            <p:nvPr/>
          </p:nvSpPr>
          <p:spPr>
            <a:xfrm>
              <a:off x="2291105" y="2275315"/>
              <a:ext cx="784440" cy="498240"/>
            </a:xfrm>
            <a:custGeom>
              <a:avLst/>
              <a:gdLst/>
              <a:ahLst/>
              <a:cxnLst/>
              <a:rect l="l" t="t" r="r" b="b"/>
              <a:pathLst>
                <a:path w="2179" h="1384" extrusionOk="0">
                  <a:moveTo>
                    <a:pt x="0" y="0"/>
                  </a:moveTo>
                  <a:lnTo>
                    <a:pt x="2179" y="0"/>
                  </a:lnTo>
                  <a:lnTo>
                    <a:pt x="2179" y="1384"/>
                  </a:lnTo>
                  <a:lnTo>
                    <a:pt x="0" y="1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47"/>
            <p:cNvSpPr/>
            <p:nvPr/>
          </p:nvSpPr>
          <p:spPr>
            <a:xfrm>
              <a:off x="2291105" y="2275315"/>
              <a:ext cx="637200" cy="32760"/>
            </a:xfrm>
            <a:custGeom>
              <a:avLst/>
              <a:gdLst/>
              <a:ahLst/>
              <a:cxnLst/>
              <a:rect l="l" t="t" r="r" b="b"/>
              <a:pathLst>
                <a:path w="1770" h="91" extrusionOk="0">
                  <a:moveTo>
                    <a:pt x="0" y="0"/>
                  </a:moveTo>
                  <a:lnTo>
                    <a:pt x="1770" y="0"/>
                  </a:lnTo>
                  <a:lnTo>
                    <a:pt x="1770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47"/>
            <p:cNvSpPr/>
            <p:nvPr/>
          </p:nvSpPr>
          <p:spPr>
            <a:xfrm>
              <a:off x="3039185" y="2285035"/>
              <a:ext cx="16560" cy="16560"/>
            </a:xfrm>
            <a:custGeom>
              <a:avLst/>
              <a:gdLst/>
              <a:ahLst/>
              <a:cxnLst/>
              <a:rect l="l" t="t" r="r" b="b"/>
              <a:pathLst>
                <a:path w="46" h="46" extrusionOk="0">
                  <a:moveTo>
                    <a:pt x="46" y="23"/>
                  </a:moveTo>
                  <a:cubicBezTo>
                    <a:pt x="46" y="27"/>
                    <a:pt x="45" y="31"/>
                    <a:pt x="43" y="35"/>
                  </a:cubicBezTo>
                  <a:cubicBezTo>
                    <a:pt x="41" y="38"/>
                    <a:pt x="39" y="41"/>
                    <a:pt x="35" y="43"/>
                  </a:cubicBezTo>
                  <a:cubicBezTo>
                    <a:pt x="32" y="45"/>
                    <a:pt x="27" y="46"/>
                    <a:pt x="23" y="46"/>
                  </a:cubicBezTo>
                  <a:cubicBezTo>
                    <a:pt x="19" y="46"/>
                    <a:pt x="16" y="45"/>
                    <a:pt x="12" y="43"/>
                  </a:cubicBezTo>
                  <a:cubicBezTo>
                    <a:pt x="9" y="41"/>
                    <a:pt x="5" y="38"/>
                    <a:pt x="3" y="35"/>
                  </a:cubicBezTo>
                  <a:cubicBezTo>
                    <a:pt x="1" y="31"/>
                    <a:pt x="0" y="27"/>
                    <a:pt x="0" y="23"/>
                  </a:cubicBezTo>
                  <a:cubicBezTo>
                    <a:pt x="0" y="19"/>
                    <a:pt x="1" y="15"/>
                    <a:pt x="3" y="12"/>
                  </a:cubicBezTo>
                  <a:cubicBezTo>
                    <a:pt x="5" y="8"/>
                    <a:pt x="9" y="5"/>
                    <a:pt x="12" y="3"/>
                  </a:cubicBezTo>
                  <a:cubicBezTo>
                    <a:pt x="16" y="1"/>
                    <a:pt x="19" y="0"/>
                    <a:pt x="23" y="0"/>
                  </a:cubicBezTo>
                  <a:cubicBezTo>
                    <a:pt x="27" y="0"/>
                    <a:pt x="32" y="1"/>
                    <a:pt x="35" y="3"/>
                  </a:cubicBezTo>
                  <a:cubicBezTo>
                    <a:pt x="39" y="5"/>
                    <a:pt x="41" y="8"/>
                    <a:pt x="43" y="12"/>
                  </a:cubicBezTo>
                  <a:cubicBezTo>
                    <a:pt x="45" y="15"/>
                    <a:pt x="46" y="19"/>
                    <a:pt x="46" y="2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47"/>
            <p:cNvSpPr/>
            <p:nvPr/>
          </p:nvSpPr>
          <p:spPr>
            <a:xfrm>
              <a:off x="3016145" y="2285035"/>
              <a:ext cx="16560" cy="16560"/>
            </a:xfrm>
            <a:custGeom>
              <a:avLst/>
              <a:gdLst/>
              <a:ahLst/>
              <a:cxnLst/>
              <a:rect l="l" t="t" r="r" b="b"/>
              <a:pathLst>
                <a:path w="46" h="46" extrusionOk="0">
                  <a:moveTo>
                    <a:pt x="46" y="23"/>
                  </a:moveTo>
                  <a:cubicBezTo>
                    <a:pt x="46" y="27"/>
                    <a:pt x="45" y="31"/>
                    <a:pt x="43" y="35"/>
                  </a:cubicBezTo>
                  <a:cubicBezTo>
                    <a:pt x="41" y="38"/>
                    <a:pt x="39" y="41"/>
                    <a:pt x="35" y="43"/>
                  </a:cubicBezTo>
                  <a:cubicBezTo>
                    <a:pt x="32" y="45"/>
                    <a:pt x="27" y="46"/>
                    <a:pt x="23" y="46"/>
                  </a:cubicBezTo>
                  <a:cubicBezTo>
                    <a:pt x="19" y="46"/>
                    <a:pt x="16" y="45"/>
                    <a:pt x="12" y="43"/>
                  </a:cubicBezTo>
                  <a:cubicBezTo>
                    <a:pt x="9" y="41"/>
                    <a:pt x="5" y="38"/>
                    <a:pt x="3" y="35"/>
                  </a:cubicBezTo>
                  <a:cubicBezTo>
                    <a:pt x="1" y="31"/>
                    <a:pt x="0" y="27"/>
                    <a:pt x="0" y="23"/>
                  </a:cubicBezTo>
                  <a:cubicBezTo>
                    <a:pt x="0" y="19"/>
                    <a:pt x="1" y="15"/>
                    <a:pt x="3" y="12"/>
                  </a:cubicBezTo>
                  <a:cubicBezTo>
                    <a:pt x="5" y="8"/>
                    <a:pt x="9" y="5"/>
                    <a:pt x="12" y="3"/>
                  </a:cubicBezTo>
                  <a:cubicBezTo>
                    <a:pt x="16" y="1"/>
                    <a:pt x="19" y="0"/>
                    <a:pt x="23" y="0"/>
                  </a:cubicBezTo>
                  <a:cubicBezTo>
                    <a:pt x="27" y="0"/>
                    <a:pt x="32" y="1"/>
                    <a:pt x="35" y="3"/>
                  </a:cubicBezTo>
                  <a:cubicBezTo>
                    <a:pt x="39" y="5"/>
                    <a:pt x="41" y="8"/>
                    <a:pt x="43" y="12"/>
                  </a:cubicBezTo>
                  <a:cubicBezTo>
                    <a:pt x="45" y="15"/>
                    <a:pt x="46" y="19"/>
                    <a:pt x="46" y="23"/>
                  </a:cubicBezTo>
                  <a:close/>
                </a:path>
              </a:pathLst>
            </a:custGeom>
            <a:solidFill>
              <a:srgbClr val="33AE8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47"/>
            <p:cNvSpPr/>
            <p:nvPr/>
          </p:nvSpPr>
          <p:spPr>
            <a:xfrm>
              <a:off x="2993105" y="2285035"/>
              <a:ext cx="16560" cy="16560"/>
            </a:xfrm>
            <a:custGeom>
              <a:avLst/>
              <a:gdLst/>
              <a:ahLst/>
              <a:cxnLst/>
              <a:rect l="l" t="t" r="r" b="b"/>
              <a:pathLst>
                <a:path w="46" h="46" extrusionOk="0">
                  <a:moveTo>
                    <a:pt x="46" y="23"/>
                  </a:moveTo>
                  <a:cubicBezTo>
                    <a:pt x="46" y="27"/>
                    <a:pt x="45" y="31"/>
                    <a:pt x="43" y="35"/>
                  </a:cubicBezTo>
                  <a:cubicBezTo>
                    <a:pt x="41" y="38"/>
                    <a:pt x="38" y="41"/>
                    <a:pt x="34" y="43"/>
                  </a:cubicBezTo>
                  <a:cubicBezTo>
                    <a:pt x="31" y="45"/>
                    <a:pt x="27" y="46"/>
                    <a:pt x="23" y="46"/>
                  </a:cubicBezTo>
                  <a:cubicBezTo>
                    <a:pt x="19" y="46"/>
                    <a:pt x="15" y="45"/>
                    <a:pt x="11" y="43"/>
                  </a:cubicBezTo>
                  <a:cubicBezTo>
                    <a:pt x="8" y="41"/>
                    <a:pt x="5" y="38"/>
                    <a:pt x="3" y="35"/>
                  </a:cubicBezTo>
                  <a:cubicBezTo>
                    <a:pt x="1" y="31"/>
                    <a:pt x="0" y="27"/>
                    <a:pt x="0" y="23"/>
                  </a:cubicBezTo>
                  <a:cubicBezTo>
                    <a:pt x="0" y="19"/>
                    <a:pt x="1" y="15"/>
                    <a:pt x="3" y="12"/>
                  </a:cubicBezTo>
                  <a:cubicBezTo>
                    <a:pt x="5" y="8"/>
                    <a:pt x="8" y="5"/>
                    <a:pt x="11" y="3"/>
                  </a:cubicBezTo>
                  <a:cubicBezTo>
                    <a:pt x="15" y="1"/>
                    <a:pt x="19" y="0"/>
                    <a:pt x="23" y="0"/>
                  </a:cubicBezTo>
                  <a:cubicBezTo>
                    <a:pt x="27" y="0"/>
                    <a:pt x="31" y="1"/>
                    <a:pt x="34" y="3"/>
                  </a:cubicBezTo>
                  <a:cubicBezTo>
                    <a:pt x="38" y="5"/>
                    <a:pt x="41" y="8"/>
                    <a:pt x="43" y="12"/>
                  </a:cubicBezTo>
                  <a:cubicBezTo>
                    <a:pt x="45" y="15"/>
                    <a:pt x="46" y="19"/>
                    <a:pt x="46" y="23"/>
                  </a:cubicBezTo>
                  <a:close/>
                </a:path>
              </a:pathLst>
            </a:custGeom>
            <a:solidFill>
              <a:srgbClr val="62AAD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47"/>
            <p:cNvSpPr/>
            <p:nvPr/>
          </p:nvSpPr>
          <p:spPr>
            <a:xfrm>
              <a:off x="2303345" y="2308075"/>
              <a:ext cx="759960" cy="452520"/>
            </a:xfrm>
            <a:custGeom>
              <a:avLst/>
              <a:gdLst/>
              <a:ahLst/>
              <a:cxnLst/>
              <a:rect l="l" t="t" r="r" b="b"/>
              <a:pathLst>
                <a:path w="2111" h="1257" extrusionOk="0">
                  <a:moveTo>
                    <a:pt x="0" y="0"/>
                  </a:moveTo>
                  <a:lnTo>
                    <a:pt x="2111" y="0"/>
                  </a:lnTo>
                  <a:lnTo>
                    <a:pt x="2111" y="1257"/>
                  </a:lnTo>
                  <a:lnTo>
                    <a:pt x="0" y="1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47"/>
            <p:cNvSpPr/>
            <p:nvPr/>
          </p:nvSpPr>
          <p:spPr>
            <a:xfrm>
              <a:off x="2320985" y="2327875"/>
              <a:ext cx="728640" cy="89280"/>
            </a:xfrm>
            <a:custGeom>
              <a:avLst/>
              <a:gdLst/>
              <a:ahLst/>
              <a:cxnLst/>
              <a:rect l="l" t="t" r="r" b="b"/>
              <a:pathLst>
                <a:path w="2024" h="248" extrusionOk="0">
                  <a:moveTo>
                    <a:pt x="0" y="0"/>
                  </a:moveTo>
                  <a:lnTo>
                    <a:pt x="2024" y="0"/>
                  </a:lnTo>
                  <a:lnTo>
                    <a:pt x="2024" y="248"/>
                  </a:lnTo>
                  <a:lnTo>
                    <a:pt x="0" y="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4275" rIns="90000" bIns="44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47"/>
            <p:cNvSpPr/>
            <p:nvPr/>
          </p:nvSpPr>
          <p:spPr>
            <a:xfrm>
              <a:off x="2320985" y="2447035"/>
              <a:ext cx="168120" cy="46080"/>
            </a:xfrm>
            <a:custGeom>
              <a:avLst/>
              <a:gdLst/>
              <a:ahLst/>
              <a:cxnLst/>
              <a:rect l="l" t="t" r="r" b="b"/>
              <a:pathLst>
                <a:path w="467" h="128" extrusionOk="0">
                  <a:moveTo>
                    <a:pt x="0" y="0"/>
                  </a:moveTo>
                  <a:lnTo>
                    <a:pt x="467" y="0"/>
                  </a:lnTo>
                  <a:lnTo>
                    <a:pt x="467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47"/>
            <p:cNvSpPr/>
            <p:nvPr/>
          </p:nvSpPr>
          <p:spPr>
            <a:xfrm>
              <a:off x="2320985" y="2509675"/>
              <a:ext cx="168120" cy="46080"/>
            </a:xfrm>
            <a:custGeom>
              <a:avLst/>
              <a:gdLst/>
              <a:ahLst/>
              <a:cxnLst/>
              <a:rect l="l" t="t" r="r" b="b"/>
              <a:pathLst>
                <a:path w="467" h="128" extrusionOk="0">
                  <a:moveTo>
                    <a:pt x="0" y="0"/>
                  </a:moveTo>
                  <a:lnTo>
                    <a:pt x="467" y="0"/>
                  </a:lnTo>
                  <a:lnTo>
                    <a:pt x="467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47"/>
            <p:cNvSpPr/>
            <p:nvPr/>
          </p:nvSpPr>
          <p:spPr>
            <a:xfrm>
              <a:off x="2320985" y="2572315"/>
              <a:ext cx="168120" cy="46080"/>
            </a:xfrm>
            <a:custGeom>
              <a:avLst/>
              <a:gdLst/>
              <a:ahLst/>
              <a:cxnLst/>
              <a:rect l="l" t="t" r="r" b="b"/>
              <a:pathLst>
                <a:path w="467" h="128" extrusionOk="0">
                  <a:moveTo>
                    <a:pt x="0" y="0"/>
                  </a:moveTo>
                  <a:lnTo>
                    <a:pt x="467" y="0"/>
                  </a:lnTo>
                  <a:lnTo>
                    <a:pt x="467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47"/>
            <p:cNvSpPr/>
            <p:nvPr/>
          </p:nvSpPr>
          <p:spPr>
            <a:xfrm>
              <a:off x="2320985" y="2634955"/>
              <a:ext cx="168120" cy="46440"/>
            </a:xfrm>
            <a:custGeom>
              <a:avLst/>
              <a:gdLst/>
              <a:ahLst/>
              <a:cxnLst/>
              <a:rect l="l" t="t" r="r" b="b"/>
              <a:pathLst>
                <a:path w="467" h="129" extrusionOk="0">
                  <a:moveTo>
                    <a:pt x="0" y="0"/>
                  </a:moveTo>
                  <a:lnTo>
                    <a:pt x="467" y="0"/>
                  </a:lnTo>
                  <a:lnTo>
                    <a:pt x="467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47"/>
            <p:cNvSpPr/>
            <p:nvPr/>
          </p:nvSpPr>
          <p:spPr>
            <a:xfrm>
              <a:off x="2320985" y="2697595"/>
              <a:ext cx="168120" cy="46440"/>
            </a:xfrm>
            <a:custGeom>
              <a:avLst/>
              <a:gdLst/>
              <a:ahLst/>
              <a:cxnLst/>
              <a:rect l="l" t="t" r="r" b="b"/>
              <a:pathLst>
                <a:path w="467" h="129" extrusionOk="0">
                  <a:moveTo>
                    <a:pt x="0" y="0"/>
                  </a:moveTo>
                  <a:lnTo>
                    <a:pt x="467" y="0"/>
                  </a:lnTo>
                  <a:lnTo>
                    <a:pt x="467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47"/>
            <p:cNvSpPr/>
            <p:nvPr/>
          </p:nvSpPr>
          <p:spPr>
            <a:xfrm>
              <a:off x="2919665" y="2451355"/>
              <a:ext cx="128520" cy="46080"/>
            </a:xfrm>
            <a:custGeom>
              <a:avLst/>
              <a:gdLst/>
              <a:ahLst/>
              <a:cxnLst/>
              <a:rect l="l" t="t" r="r" b="b"/>
              <a:pathLst>
                <a:path w="357" h="128" extrusionOk="0">
                  <a:moveTo>
                    <a:pt x="0" y="0"/>
                  </a:moveTo>
                  <a:lnTo>
                    <a:pt x="357" y="0"/>
                  </a:lnTo>
                  <a:lnTo>
                    <a:pt x="357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47"/>
            <p:cNvSpPr/>
            <p:nvPr/>
          </p:nvSpPr>
          <p:spPr>
            <a:xfrm>
              <a:off x="2919665" y="2513995"/>
              <a:ext cx="128520" cy="46080"/>
            </a:xfrm>
            <a:custGeom>
              <a:avLst/>
              <a:gdLst/>
              <a:ahLst/>
              <a:cxnLst/>
              <a:rect l="l" t="t" r="r" b="b"/>
              <a:pathLst>
                <a:path w="357" h="128" extrusionOk="0">
                  <a:moveTo>
                    <a:pt x="0" y="0"/>
                  </a:moveTo>
                  <a:lnTo>
                    <a:pt x="357" y="0"/>
                  </a:lnTo>
                  <a:lnTo>
                    <a:pt x="357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47"/>
            <p:cNvSpPr/>
            <p:nvPr/>
          </p:nvSpPr>
          <p:spPr>
            <a:xfrm>
              <a:off x="2919665" y="2576635"/>
              <a:ext cx="128520" cy="46080"/>
            </a:xfrm>
            <a:custGeom>
              <a:avLst/>
              <a:gdLst/>
              <a:ahLst/>
              <a:cxnLst/>
              <a:rect l="l" t="t" r="r" b="b"/>
              <a:pathLst>
                <a:path w="357" h="128" extrusionOk="0">
                  <a:moveTo>
                    <a:pt x="0" y="0"/>
                  </a:moveTo>
                  <a:lnTo>
                    <a:pt x="357" y="0"/>
                  </a:lnTo>
                  <a:lnTo>
                    <a:pt x="357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47"/>
            <p:cNvSpPr/>
            <p:nvPr/>
          </p:nvSpPr>
          <p:spPr>
            <a:xfrm>
              <a:off x="2919665" y="2639275"/>
              <a:ext cx="128520" cy="46440"/>
            </a:xfrm>
            <a:custGeom>
              <a:avLst/>
              <a:gdLst/>
              <a:ahLst/>
              <a:cxnLst/>
              <a:rect l="l" t="t" r="r" b="b"/>
              <a:pathLst>
                <a:path w="357" h="129" extrusionOk="0">
                  <a:moveTo>
                    <a:pt x="0" y="0"/>
                  </a:moveTo>
                  <a:lnTo>
                    <a:pt x="357" y="0"/>
                  </a:lnTo>
                  <a:lnTo>
                    <a:pt x="357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47"/>
            <p:cNvSpPr/>
            <p:nvPr/>
          </p:nvSpPr>
          <p:spPr>
            <a:xfrm>
              <a:off x="2919665" y="2701915"/>
              <a:ext cx="128520" cy="46440"/>
            </a:xfrm>
            <a:custGeom>
              <a:avLst/>
              <a:gdLst/>
              <a:ahLst/>
              <a:cxnLst/>
              <a:rect l="l" t="t" r="r" b="b"/>
              <a:pathLst>
                <a:path w="357" h="129" extrusionOk="0">
                  <a:moveTo>
                    <a:pt x="0" y="0"/>
                  </a:moveTo>
                  <a:lnTo>
                    <a:pt x="357" y="0"/>
                  </a:lnTo>
                  <a:lnTo>
                    <a:pt x="357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47"/>
            <p:cNvSpPr/>
            <p:nvPr/>
          </p:nvSpPr>
          <p:spPr>
            <a:xfrm>
              <a:off x="2508905" y="2447035"/>
              <a:ext cx="221400" cy="108720"/>
            </a:xfrm>
            <a:custGeom>
              <a:avLst/>
              <a:gdLst/>
              <a:ahLst/>
              <a:cxnLst/>
              <a:rect l="l" t="t" r="r" b="b"/>
              <a:pathLst>
                <a:path w="615" h="302" extrusionOk="0">
                  <a:moveTo>
                    <a:pt x="0" y="0"/>
                  </a:moveTo>
                  <a:lnTo>
                    <a:pt x="615" y="0"/>
                  </a:lnTo>
                  <a:lnTo>
                    <a:pt x="615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47"/>
            <p:cNvSpPr/>
            <p:nvPr/>
          </p:nvSpPr>
          <p:spPr>
            <a:xfrm>
              <a:off x="2746505" y="2459995"/>
              <a:ext cx="132120" cy="23400"/>
            </a:xfrm>
            <a:custGeom>
              <a:avLst/>
              <a:gdLst/>
              <a:ahLst/>
              <a:cxnLst/>
              <a:rect l="l" t="t" r="r" b="b"/>
              <a:pathLst>
                <a:path w="367" h="65" extrusionOk="0">
                  <a:moveTo>
                    <a:pt x="0" y="0"/>
                  </a:moveTo>
                  <a:lnTo>
                    <a:pt x="367" y="0"/>
                  </a:lnTo>
                  <a:lnTo>
                    <a:pt x="367" y="65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47"/>
            <p:cNvSpPr/>
            <p:nvPr/>
          </p:nvSpPr>
          <p:spPr>
            <a:xfrm>
              <a:off x="2746505" y="2499595"/>
              <a:ext cx="66240" cy="26640"/>
            </a:xfrm>
            <a:custGeom>
              <a:avLst/>
              <a:gdLst/>
              <a:ahLst/>
              <a:cxnLst/>
              <a:rect l="l" t="t" r="r" b="b"/>
              <a:pathLst>
                <a:path w="184" h="74" extrusionOk="0">
                  <a:moveTo>
                    <a:pt x="0" y="0"/>
                  </a:moveTo>
                  <a:lnTo>
                    <a:pt x="184" y="0"/>
                  </a:lnTo>
                  <a:lnTo>
                    <a:pt x="184" y="74"/>
                  </a:lnTo>
                  <a:lnTo>
                    <a:pt x="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47"/>
            <p:cNvSpPr/>
            <p:nvPr/>
          </p:nvSpPr>
          <p:spPr>
            <a:xfrm>
              <a:off x="2515745" y="2575555"/>
              <a:ext cx="353160" cy="10080"/>
            </a:xfrm>
            <a:custGeom>
              <a:avLst/>
              <a:gdLst/>
              <a:ahLst/>
              <a:cxnLst/>
              <a:rect l="l" t="t" r="r" b="b"/>
              <a:pathLst>
                <a:path w="981" h="28" extrusionOk="0">
                  <a:moveTo>
                    <a:pt x="0" y="0"/>
                  </a:moveTo>
                  <a:lnTo>
                    <a:pt x="981" y="0"/>
                  </a:lnTo>
                  <a:lnTo>
                    <a:pt x="981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47"/>
            <p:cNvSpPr/>
            <p:nvPr/>
          </p:nvSpPr>
          <p:spPr>
            <a:xfrm>
              <a:off x="2515745" y="2592115"/>
              <a:ext cx="122040" cy="10080"/>
            </a:xfrm>
            <a:custGeom>
              <a:avLst/>
              <a:gdLst/>
              <a:ahLst/>
              <a:cxnLst/>
              <a:rect l="l" t="t" r="r" b="b"/>
              <a:pathLst>
                <a:path w="339" h="28" extrusionOk="0">
                  <a:moveTo>
                    <a:pt x="0" y="0"/>
                  </a:moveTo>
                  <a:lnTo>
                    <a:pt x="339" y="0"/>
                  </a:lnTo>
                  <a:lnTo>
                    <a:pt x="339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47"/>
            <p:cNvSpPr/>
            <p:nvPr/>
          </p:nvSpPr>
          <p:spPr>
            <a:xfrm>
              <a:off x="2641025" y="2592115"/>
              <a:ext cx="122040" cy="10080"/>
            </a:xfrm>
            <a:custGeom>
              <a:avLst/>
              <a:gdLst/>
              <a:ahLst/>
              <a:cxnLst/>
              <a:rect l="l" t="t" r="r" b="b"/>
              <a:pathLst>
                <a:path w="339" h="28" extrusionOk="0">
                  <a:moveTo>
                    <a:pt x="0" y="0"/>
                  </a:moveTo>
                  <a:lnTo>
                    <a:pt x="339" y="0"/>
                  </a:lnTo>
                  <a:lnTo>
                    <a:pt x="339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47"/>
            <p:cNvSpPr/>
            <p:nvPr/>
          </p:nvSpPr>
          <p:spPr>
            <a:xfrm>
              <a:off x="2578385" y="2608675"/>
              <a:ext cx="122040" cy="9720"/>
            </a:xfrm>
            <a:custGeom>
              <a:avLst/>
              <a:gdLst/>
              <a:ahLst/>
              <a:cxnLst/>
              <a:rect l="l" t="t" r="r" b="b"/>
              <a:pathLst>
                <a:path w="339" h="27" extrusionOk="0">
                  <a:moveTo>
                    <a:pt x="0" y="0"/>
                  </a:moveTo>
                  <a:lnTo>
                    <a:pt x="339" y="0"/>
                  </a:lnTo>
                  <a:lnTo>
                    <a:pt x="339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47"/>
            <p:cNvSpPr/>
            <p:nvPr/>
          </p:nvSpPr>
          <p:spPr>
            <a:xfrm>
              <a:off x="2703665" y="2608675"/>
              <a:ext cx="122400" cy="9720"/>
            </a:xfrm>
            <a:custGeom>
              <a:avLst/>
              <a:gdLst/>
              <a:ahLst/>
              <a:cxnLst/>
              <a:rect l="l" t="t" r="r" b="b"/>
              <a:pathLst>
                <a:path w="340" h="27" extrusionOk="0">
                  <a:moveTo>
                    <a:pt x="0" y="0"/>
                  </a:moveTo>
                  <a:lnTo>
                    <a:pt x="340" y="0"/>
                  </a:lnTo>
                  <a:lnTo>
                    <a:pt x="340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47"/>
            <p:cNvSpPr/>
            <p:nvPr/>
          </p:nvSpPr>
          <p:spPr>
            <a:xfrm>
              <a:off x="2766665" y="2592115"/>
              <a:ext cx="102240" cy="10080"/>
            </a:xfrm>
            <a:custGeom>
              <a:avLst/>
              <a:gdLst/>
              <a:ahLst/>
              <a:cxnLst/>
              <a:rect l="l" t="t" r="r" b="b"/>
              <a:pathLst>
                <a:path w="284" h="28" extrusionOk="0">
                  <a:moveTo>
                    <a:pt x="0" y="0"/>
                  </a:moveTo>
                  <a:lnTo>
                    <a:pt x="284" y="0"/>
                  </a:lnTo>
                  <a:lnTo>
                    <a:pt x="284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47"/>
            <p:cNvSpPr/>
            <p:nvPr/>
          </p:nvSpPr>
          <p:spPr>
            <a:xfrm>
              <a:off x="2515745" y="2608675"/>
              <a:ext cx="59400" cy="9720"/>
            </a:xfrm>
            <a:custGeom>
              <a:avLst/>
              <a:gdLst/>
              <a:ahLst/>
              <a:cxnLst/>
              <a:rect l="l" t="t" r="r" b="b"/>
              <a:pathLst>
                <a:path w="165" h="27" extrusionOk="0">
                  <a:moveTo>
                    <a:pt x="0" y="0"/>
                  </a:moveTo>
                  <a:lnTo>
                    <a:pt x="165" y="0"/>
                  </a:lnTo>
                  <a:lnTo>
                    <a:pt x="16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47"/>
            <p:cNvSpPr/>
            <p:nvPr/>
          </p:nvSpPr>
          <p:spPr>
            <a:xfrm>
              <a:off x="2677385" y="2625235"/>
              <a:ext cx="122040" cy="9720"/>
            </a:xfrm>
            <a:custGeom>
              <a:avLst/>
              <a:gdLst/>
              <a:ahLst/>
              <a:cxnLst/>
              <a:rect l="l" t="t" r="r" b="b"/>
              <a:pathLst>
                <a:path w="339" h="27" extrusionOk="0">
                  <a:moveTo>
                    <a:pt x="0" y="0"/>
                  </a:moveTo>
                  <a:lnTo>
                    <a:pt x="339" y="0"/>
                  </a:lnTo>
                  <a:lnTo>
                    <a:pt x="339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47"/>
            <p:cNvSpPr/>
            <p:nvPr/>
          </p:nvSpPr>
          <p:spPr>
            <a:xfrm>
              <a:off x="2614745" y="2625235"/>
              <a:ext cx="59400" cy="9720"/>
            </a:xfrm>
            <a:custGeom>
              <a:avLst/>
              <a:gdLst/>
              <a:ahLst/>
              <a:cxnLst/>
              <a:rect l="l" t="t" r="r" b="b"/>
              <a:pathLst>
                <a:path w="165" h="27" extrusionOk="0">
                  <a:moveTo>
                    <a:pt x="0" y="0"/>
                  </a:moveTo>
                  <a:lnTo>
                    <a:pt x="165" y="0"/>
                  </a:lnTo>
                  <a:lnTo>
                    <a:pt x="16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47"/>
            <p:cNvSpPr/>
            <p:nvPr/>
          </p:nvSpPr>
          <p:spPr>
            <a:xfrm>
              <a:off x="2515745" y="2625235"/>
              <a:ext cx="95760" cy="9720"/>
            </a:xfrm>
            <a:custGeom>
              <a:avLst/>
              <a:gdLst/>
              <a:ahLst/>
              <a:cxnLst/>
              <a:rect l="l" t="t" r="r" b="b"/>
              <a:pathLst>
                <a:path w="266" h="27" extrusionOk="0">
                  <a:moveTo>
                    <a:pt x="0" y="0"/>
                  </a:moveTo>
                  <a:lnTo>
                    <a:pt x="266" y="0"/>
                  </a:lnTo>
                  <a:lnTo>
                    <a:pt x="26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47"/>
            <p:cNvSpPr/>
            <p:nvPr/>
          </p:nvSpPr>
          <p:spPr>
            <a:xfrm>
              <a:off x="2515745" y="2645035"/>
              <a:ext cx="353160" cy="9720"/>
            </a:xfrm>
            <a:custGeom>
              <a:avLst/>
              <a:gdLst/>
              <a:ahLst/>
              <a:cxnLst/>
              <a:rect l="l" t="t" r="r" b="b"/>
              <a:pathLst>
                <a:path w="981" h="27" extrusionOk="0">
                  <a:moveTo>
                    <a:pt x="0" y="0"/>
                  </a:moveTo>
                  <a:lnTo>
                    <a:pt x="981" y="0"/>
                  </a:lnTo>
                  <a:lnTo>
                    <a:pt x="981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2515745" y="2661595"/>
              <a:ext cx="122040" cy="9720"/>
            </a:xfrm>
            <a:custGeom>
              <a:avLst/>
              <a:gdLst/>
              <a:ahLst/>
              <a:cxnLst/>
              <a:rect l="l" t="t" r="r" b="b"/>
              <a:pathLst>
                <a:path w="339" h="27" extrusionOk="0">
                  <a:moveTo>
                    <a:pt x="0" y="0"/>
                  </a:moveTo>
                  <a:lnTo>
                    <a:pt x="339" y="0"/>
                  </a:lnTo>
                  <a:lnTo>
                    <a:pt x="339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2641025" y="2661595"/>
              <a:ext cx="122040" cy="9720"/>
            </a:xfrm>
            <a:custGeom>
              <a:avLst/>
              <a:gdLst/>
              <a:ahLst/>
              <a:cxnLst/>
              <a:rect l="l" t="t" r="r" b="b"/>
              <a:pathLst>
                <a:path w="339" h="27" extrusionOk="0">
                  <a:moveTo>
                    <a:pt x="0" y="0"/>
                  </a:moveTo>
                  <a:lnTo>
                    <a:pt x="339" y="0"/>
                  </a:lnTo>
                  <a:lnTo>
                    <a:pt x="339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47"/>
            <p:cNvSpPr/>
            <p:nvPr/>
          </p:nvSpPr>
          <p:spPr>
            <a:xfrm>
              <a:off x="2578385" y="2677795"/>
              <a:ext cx="122040" cy="10080"/>
            </a:xfrm>
            <a:custGeom>
              <a:avLst/>
              <a:gdLst/>
              <a:ahLst/>
              <a:cxnLst/>
              <a:rect l="l" t="t" r="r" b="b"/>
              <a:pathLst>
                <a:path w="339" h="28" extrusionOk="0">
                  <a:moveTo>
                    <a:pt x="0" y="0"/>
                  </a:moveTo>
                  <a:lnTo>
                    <a:pt x="339" y="0"/>
                  </a:lnTo>
                  <a:lnTo>
                    <a:pt x="339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47"/>
            <p:cNvSpPr/>
            <p:nvPr/>
          </p:nvSpPr>
          <p:spPr>
            <a:xfrm>
              <a:off x="2703665" y="2677795"/>
              <a:ext cx="122400" cy="10080"/>
            </a:xfrm>
            <a:custGeom>
              <a:avLst/>
              <a:gdLst/>
              <a:ahLst/>
              <a:cxnLst/>
              <a:rect l="l" t="t" r="r" b="b"/>
              <a:pathLst>
                <a:path w="340" h="28" extrusionOk="0">
                  <a:moveTo>
                    <a:pt x="0" y="0"/>
                  </a:moveTo>
                  <a:lnTo>
                    <a:pt x="340" y="0"/>
                  </a:lnTo>
                  <a:lnTo>
                    <a:pt x="340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2766665" y="2661595"/>
              <a:ext cx="102240" cy="9720"/>
            </a:xfrm>
            <a:custGeom>
              <a:avLst/>
              <a:gdLst/>
              <a:ahLst/>
              <a:cxnLst/>
              <a:rect l="l" t="t" r="r" b="b"/>
              <a:pathLst>
                <a:path w="284" h="27" extrusionOk="0">
                  <a:moveTo>
                    <a:pt x="0" y="0"/>
                  </a:moveTo>
                  <a:lnTo>
                    <a:pt x="284" y="0"/>
                  </a:lnTo>
                  <a:lnTo>
                    <a:pt x="284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47"/>
            <p:cNvSpPr/>
            <p:nvPr/>
          </p:nvSpPr>
          <p:spPr>
            <a:xfrm>
              <a:off x="2515745" y="2677795"/>
              <a:ext cx="59400" cy="10080"/>
            </a:xfrm>
            <a:custGeom>
              <a:avLst/>
              <a:gdLst/>
              <a:ahLst/>
              <a:cxnLst/>
              <a:rect l="l" t="t" r="r" b="b"/>
              <a:pathLst>
                <a:path w="165" h="28" extrusionOk="0">
                  <a:moveTo>
                    <a:pt x="0" y="0"/>
                  </a:moveTo>
                  <a:lnTo>
                    <a:pt x="165" y="0"/>
                  </a:lnTo>
                  <a:lnTo>
                    <a:pt x="165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47"/>
            <p:cNvSpPr/>
            <p:nvPr/>
          </p:nvSpPr>
          <p:spPr>
            <a:xfrm>
              <a:off x="2677385" y="2694355"/>
              <a:ext cx="122040" cy="10080"/>
            </a:xfrm>
            <a:custGeom>
              <a:avLst/>
              <a:gdLst/>
              <a:ahLst/>
              <a:cxnLst/>
              <a:rect l="l" t="t" r="r" b="b"/>
              <a:pathLst>
                <a:path w="339" h="28" extrusionOk="0">
                  <a:moveTo>
                    <a:pt x="0" y="0"/>
                  </a:moveTo>
                  <a:lnTo>
                    <a:pt x="339" y="0"/>
                  </a:lnTo>
                  <a:lnTo>
                    <a:pt x="339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2614745" y="2694355"/>
              <a:ext cx="59400" cy="10080"/>
            </a:xfrm>
            <a:custGeom>
              <a:avLst/>
              <a:gdLst/>
              <a:ahLst/>
              <a:cxnLst/>
              <a:rect l="l" t="t" r="r" b="b"/>
              <a:pathLst>
                <a:path w="165" h="28" extrusionOk="0">
                  <a:moveTo>
                    <a:pt x="0" y="0"/>
                  </a:moveTo>
                  <a:lnTo>
                    <a:pt x="165" y="0"/>
                  </a:lnTo>
                  <a:lnTo>
                    <a:pt x="165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2515745" y="2694355"/>
              <a:ext cx="95760" cy="10080"/>
            </a:xfrm>
            <a:custGeom>
              <a:avLst/>
              <a:gdLst/>
              <a:ahLst/>
              <a:cxnLst/>
              <a:rect l="l" t="t" r="r" b="b"/>
              <a:pathLst>
                <a:path w="266" h="28" extrusionOk="0">
                  <a:moveTo>
                    <a:pt x="0" y="0"/>
                  </a:moveTo>
                  <a:lnTo>
                    <a:pt x="266" y="0"/>
                  </a:lnTo>
                  <a:lnTo>
                    <a:pt x="266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47"/>
            <p:cNvSpPr/>
            <p:nvPr/>
          </p:nvSpPr>
          <p:spPr>
            <a:xfrm>
              <a:off x="2322065" y="2348395"/>
              <a:ext cx="727560" cy="68760"/>
            </a:xfrm>
            <a:custGeom>
              <a:avLst/>
              <a:gdLst/>
              <a:ahLst/>
              <a:cxnLst/>
              <a:rect l="l" t="t" r="r" b="b"/>
              <a:pathLst>
                <a:path w="2021" h="191" extrusionOk="0">
                  <a:moveTo>
                    <a:pt x="2021" y="157"/>
                  </a:moveTo>
                  <a:lnTo>
                    <a:pt x="2021" y="191"/>
                  </a:lnTo>
                  <a:lnTo>
                    <a:pt x="0" y="191"/>
                  </a:lnTo>
                  <a:cubicBezTo>
                    <a:pt x="28" y="143"/>
                    <a:pt x="142" y="97"/>
                    <a:pt x="175" y="84"/>
                  </a:cubicBezTo>
                  <a:lnTo>
                    <a:pt x="175" y="84"/>
                  </a:lnTo>
                  <a:cubicBezTo>
                    <a:pt x="201" y="73"/>
                    <a:pt x="228" y="68"/>
                    <a:pt x="256" y="68"/>
                  </a:cubicBezTo>
                  <a:cubicBezTo>
                    <a:pt x="259" y="68"/>
                    <a:pt x="261" y="68"/>
                    <a:pt x="264" y="68"/>
                  </a:cubicBezTo>
                  <a:cubicBezTo>
                    <a:pt x="314" y="72"/>
                    <a:pt x="355" y="106"/>
                    <a:pt x="406" y="110"/>
                  </a:cubicBezTo>
                  <a:cubicBezTo>
                    <a:pt x="457" y="113"/>
                    <a:pt x="502" y="83"/>
                    <a:pt x="545" y="60"/>
                  </a:cubicBezTo>
                  <a:lnTo>
                    <a:pt x="545" y="60"/>
                  </a:lnTo>
                  <a:cubicBezTo>
                    <a:pt x="610" y="25"/>
                    <a:pt x="682" y="4"/>
                    <a:pt x="755" y="1"/>
                  </a:cubicBezTo>
                  <a:lnTo>
                    <a:pt x="755" y="1"/>
                  </a:lnTo>
                  <a:cubicBezTo>
                    <a:pt x="762" y="0"/>
                    <a:pt x="769" y="0"/>
                    <a:pt x="776" y="0"/>
                  </a:cubicBezTo>
                  <a:cubicBezTo>
                    <a:pt x="838" y="0"/>
                    <a:pt x="899" y="16"/>
                    <a:pt x="953" y="47"/>
                  </a:cubicBezTo>
                  <a:cubicBezTo>
                    <a:pt x="957" y="50"/>
                    <a:pt x="961" y="52"/>
                    <a:pt x="965" y="55"/>
                  </a:cubicBezTo>
                  <a:cubicBezTo>
                    <a:pt x="993" y="74"/>
                    <a:pt x="1017" y="99"/>
                    <a:pt x="1050" y="113"/>
                  </a:cubicBezTo>
                  <a:cubicBezTo>
                    <a:pt x="1091" y="130"/>
                    <a:pt x="1140" y="130"/>
                    <a:pt x="1186" y="124"/>
                  </a:cubicBezTo>
                  <a:cubicBezTo>
                    <a:pt x="1265" y="114"/>
                    <a:pt x="1343" y="94"/>
                    <a:pt x="1422" y="85"/>
                  </a:cubicBezTo>
                  <a:cubicBezTo>
                    <a:pt x="1502" y="76"/>
                    <a:pt x="1588" y="78"/>
                    <a:pt x="1658" y="111"/>
                  </a:cubicBezTo>
                  <a:cubicBezTo>
                    <a:pt x="1671" y="117"/>
                    <a:pt x="1685" y="125"/>
                    <a:pt x="1699" y="130"/>
                  </a:cubicBezTo>
                  <a:cubicBezTo>
                    <a:pt x="1748" y="147"/>
                    <a:pt x="1804" y="136"/>
                    <a:pt x="1857" y="129"/>
                  </a:cubicBezTo>
                  <a:lnTo>
                    <a:pt x="1857" y="129"/>
                  </a:lnTo>
                  <a:cubicBezTo>
                    <a:pt x="1874" y="125"/>
                    <a:pt x="1892" y="124"/>
                    <a:pt x="1911" y="124"/>
                  </a:cubicBezTo>
                  <a:cubicBezTo>
                    <a:pt x="1935" y="124"/>
                    <a:pt x="1958" y="127"/>
                    <a:pt x="1982" y="133"/>
                  </a:cubicBezTo>
                  <a:lnTo>
                    <a:pt x="1982" y="133"/>
                  </a:lnTo>
                  <a:cubicBezTo>
                    <a:pt x="1988" y="135"/>
                    <a:pt x="1995" y="138"/>
                    <a:pt x="2001" y="142"/>
                  </a:cubicBezTo>
                  <a:cubicBezTo>
                    <a:pt x="2008" y="146"/>
                    <a:pt x="2015" y="151"/>
                    <a:pt x="2021" y="1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23750" rIns="90000" bIns="237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1333145" y="3083515"/>
              <a:ext cx="673920" cy="428400"/>
            </a:xfrm>
            <a:custGeom>
              <a:avLst/>
              <a:gdLst/>
              <a:ahLst/>
              <a:cxnLst/>
              <a:rect l="l" t="t" r="r" b="b"/>
              <a:pathLst>
                <a:path w="1872" h="1190" extrusionOk="0">
                  <a:moveTo>
                    <a:pt x="0" y="0"/>
                  </a:moveTo>
                  <a:lnTo>
                    <a:pt x="1872" y="0"/>
                  </a:lnTo>
                  <a:lnTo>
                    <a:pt x="1872" y="1190"/>
                  </a:lnTo>
                  <a:lnTo>
                    <a:pt x="0" y="1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47"/>
            <p:cNvSpPr/>
            <p:nvPr/>
          </p:nvSpPr>
          <p:spPr>
            <a:xfrm>
              <a:off x="1333145" y="3083515"/>
              <a:ext cx="547200" cy="28440"/>
            </a:xfrm>
            <a:custGeom>
              <a:avLst/>
              <a:gdLst/>
              <a:ahLst/>
              <a:cxnLst/>
              <a:rect l="l" t="t" r="r" b="b"/>
              <a:pathLst>
                <a:path w="1520" h="79" extrusionOk="0">
                  <a:moveTo>
                    <a:pt x="0" y="0"/>
                  </a:moveTo>
                  <a:lnTo>
                    <a:pt x="1520" y="0"/>
                  </a:lnTo>
                  <a:lnTo>
                    <a:pt x="1520" y="79"/>
                  </a:lnTo>
                  <a:lnTo>
                    <a:pt x="0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47"/>
            <p:cNvSpPr/>
            <p:nvPr/>
          </p:nvSpPr>
          <p:spPr>
            <a:xfrm>
              <a:off x="1975745" y="3092155"/>
              <a:ext cx="14400" cy="14040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40" y="20"/>
                  </a:moveTo>
                  <a:cubicBezTo>
                    <a:pt x="40" y="23"/>
                    <a:pt x="39" y="26"/>
                    <a:pt x="37" y="29"/>
                  </a:cubicBezTo>
                  <a:cubicBezTo>
                    <a:pt x="35" y="32"/>
                    <a:pt x="33" y="35"/>
                    <a:pt x="30" y="37"/>
                  </a:cubicBezTo>
                  <a:cubicBezTo>
                    <a:pt x="27" y="38"/>
                    <a:pt x="24" y="39"/>
                    <a:pt x="20" y="39"/>
                  </a:cubicBezTo>
                  <a:cubicBezTo>
                    <a:pt x="17" y="39"/>
                    <a:pt x="13" y="38"/>
                    <a:pt x="10" y="37"/>
                  </a:cubicBezTo>
                  <a:cubicBezTo>
                    <a:pt x="7" y="35"/>
                    <a:pt x="5" y="32"/>
                    <a:pt x="3" y="29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6"/>
                    <a:pt x="1" y="13"/>
                    <a:pt x="3" y="10"/>
                  </a:cubicBezTo>
                  <a:cubicBezTo>
                    <a:pt x="5" y="7"/>
                    <a:pt x="7" y="4"/>
                    <a:pt x="10" y="3"/>
                  </a:cubicBezTo>
                  <a:cubicBezTo>
                    <a:pt x="13" y="1"/>
                    <a:pt x="17" y="0"/>
                    <a:pt x="20" y="0"/>
                  </a:cubicBezTo>
                  <a:cubicBezTo>
                    <a:pt x="24" y="0"/>
                    <a:pt x="27" y="1"/>
                    <a:pt x="30" y="3"/>
                  </a:cubicBezTo>
                  <a:cubicBezTo>
                    <a:pt x="33" y="4"/>
                    <a:pt x="35" y="7"/>
                    <a:pt x="37" y="10"/>
                  </a:cubicBezTo>
                  <a:cubicBezTo>
                    <a:pt x="39" y="13"/>
                    <a:pt x="40" y="16"/>
                    <a:pt x="40" y="20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1955945" y="3092155"/>
              <a:ext cx="14400" cy="14040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40" y="20"/>
                  </a:moveTo>
                  <a:cubicBezTo>
                    <a:pt x="40" y="23"/>
                    <a:pt x="39" y="26"/>
                    <a:pt x="37" y="29"/>
                  </a:cubicBezTo>
                  <a:cubicBezTo>
                    <a:pt x="35" y="32"/>
                    <a:pt x="33" y="35"/>
                    <a:pt x="30" y="37"/>
                  </a:cubicBezTo>
                  <a:cubicBezTo>
                    <a:pt x="27" y="38"/>
                    <a:pt x="23" y="39"/>
                    <a:pt x="20" y="39"/>
                  </a:cubicBezTo>
                  <a:cubicBezTo>
                    <a:pt x="17" y="39"/>
                    <a:pt x="13" y="38"/>
                    <a:pt x="10" y="37"/>
                  </a:cubicBezTo>
                  <a:cubicBezTo>
                    <a:pt x="7" y="35"/>
                    <a:pt x="5" y="32"/>
                    <a:pt x="3" y="29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6"/>
                    <a:pt x="1" y="13"/>
                    <a:pt x="3" y="10"/>
                  </a:cubicBezTo>
                  <a:cubicBezTo>
                    <a:pt x="5" y="7"/>
                    <a:pt x="7" y="4"/>
                    <a:pt x="10" y="3"/>
                  </a:cubicBezTo>
                  <a:cubicBezTo>
                    <a:pt x="13" y="1"/>
                    <a:pt x="17" y="0"/>
                    <a:pt x="20" y="0"/>
                  </a:cubicBezTo>
                  <a:cubicBezTo>
                    <a:pt x="23" y="0"/>
                    <a:pt x="27" y="1"/>
                    <a:pt x="30" y="3"/>
                  </a:cubicBezTo>
                  <a:cubicBezTo>
                    <a:pt x="33" y="4"/>
                    <a:pt x="35" y="7"/>
                    <a:pt x="37" y="10"/>
                  </a:cubicBezTo>
                  <a:cubicBezTo>
                    <a:pt x="39" y="13"/>
                    <a:pt x="40" y="16"/>
                    <a:pt x="40" y="20"/>
                  </a:cubicBezTo>
                  <a:close/>
                </a:path>
              </a:pathLst>
            </a:custGeom>
            <a:solidFill>
              <a:srgbClr val="33AE8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47"/>
            <p:cNvSpPr/>
            <p:nvPr/>
          </p:nvSpPr>
          <p:spPr>
            <a:xfrm>
              <a:off x="1936145" y="3092155"/>
              <a:ext cx="14040" cy="14040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39" y="20"/>
                  </a:moveTo>
                  <a:cubicBezTo>
                    <a:pt x="39" y="23"/>
                    <a:pt x="39" y="26"/>
                    <a:pt x="37" y="29"/>
                  </a:cubicBezTo>
                  <a:cubicBezTo>
                    <a:pt x="35" y="32"/>
                    <a:pt x="33" y="35"/>
                    <a:pt x="30" y="37"/>
                  </a:cubicBezTo>
                  <a:cubicBezTo>
                    <a:pt x="27" y="38"/>
                    <a:pt x="24" y="39"/>
                    <a:pt x="20" y="39"/>
                  </a:cubicBezTo>
                  <a:cubicBezTo>
                    <a:pt x="17" y="39"/>
                    <a:pt x="13" y="38"/>
                    <a:pt x="10" y="37"/>
                  </a:cubicBezTo>
                  <a:cubicBezTo>
                    <a:pt x="7" y="35"/>
                    <a:pt x="5" y="32"/>
                    <a:pt x="3" y="29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6"/>
                    <a:pt x="1" y="13"/>
                    <a:pt x="3" y="10"/>
                  </a:cubicBezTo>
                  <a:cubicBezTo>
                    <a:pt x="5" y="7"/>
                    <a:pt x="7" y="4"/>
                    <a:pt x="10" y="3"/>
                  </a:cubicBezTo>
                  <a:cubicBezTo>
                    <a:pt x="13" y="1"/>
                    <a:pt x="16" y="0"/>
                    <a:pt x="20" y="0"/>
                  </a:cubicBezTo>
                  <a:cubicBezTo>
                    <a:pt x="23" y="0"/>
                    <a:pt x="27" y="1"/>
                    <a:pt x="30" y="3"/>
                  </a:cubicBezTo>
                  <a:cubicBezTo>
                    <a:pt x="33" y="4"/>
                    <a:pt x="35" y="7"/>
                    <a:pt x="37" y="10"/>
                  </a:cubicBezTo>
                  <a:cubicBezTo>
                    <a:pt x="39" y="13"/>
                    <a:pt x="39" y="16"/>
                    <a:pt x="39" y="20"/>
                  </a:cubicBezTo>
                  <a:close/>
                </a:path>
              </a:pathLst>
            </a:custGeom>
            <a:solidFill>
              <a:srgbClr val="62AAD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47"/>
            <p:cNvSpPr/>
            <p:nvPr/>
          </p:nvSpPr>
          <p:spPr>
            <a:xfrm>
              <a:off x="1343585" y="3111955"/>
              <a:ext cx="653040" cy="388800"/>
            </a:xfrm>
            <a:custGeom>
              <a:avLst/>
              <a:gdLst/>
              <a:ahLst/>
              <a:cxnLst/>
              <a:rect l="l" t="t" r="r" b="b"/>
              <a:pathLst>
                <a:path w="1814" h="1080" extrusionOk="0">
                  <a:moveTo>
                    <a:pt x="0" y="0"/>
                  </a:moveTo>
                  <a:lnTo>
                    <a:pt x="1814" y="0"/>
                  </a:lnTo>
                  <a:lnTo>
                    <a:pt x="1814" y="1080"/>
                  </a:lnTo>
                  <a:lnTo>
                    <a:pt x="0" y="1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1358705" y="3128875"/>
              <a:ext cx="626040" cy="76680"/>
            </a:xfrm>
            <a:custGeom>
              <a:avLst/>
              <a:gdLst/>
              <a:ahLst/>
              <a:cxnLst/>
              <a:rect l="l" t="t" r="r" b="b"/>
              <a:pathLst>
                <a:path w="1739" h="213" extrusionOk="0">
                  <a:moveTo>
                    <a:pt x="0" y="0"/>
                  </a:moveTo>
                  <a:lnTo>
                    <a:pt x="1739" y="0"/>
                  </a:lnTo>
                  <a:lnTo>
                    <a:pt x="1739" y="213"/>
                  </a:lnTo>
                  <a:lnTo>
                    <a:pt x="0" y="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31675" rIns="90000" bIns="31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1358705" y="3231115"/>
              <a:ext cx="144360" cy="39600"/>
            </a:xfrm>
            <a:custGeom>
              <a:avLst/>
              <a:gdLst/>
              <a:ahLst/>
              <a:cxnLst/>
              <a:rect l="l" t="t" r="r" b="b"/>
              <a:pathLst>
                <a:path w="401" h="110" extrusionOk="0">
                  <a:moveTo>
                    <a:pt x="0" y="0"/>
                  </a:moveTo>
                  <a:lnTo>
                    <a:pt x="401" y="0"/>
                  </a:lnTo>
                  <a:lnTo>
                    <a:pt x="401" y="110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1358705" y="3285115"/>
              <a:ext cx="144360" cy="39600"/>
            </a:xfrm>
            <a:custGeom>
              <a:avLst/>
              <a:gdLst/>
              <a:ahLst/>
              <a:cxnLst/>
              <a:rect l="l" t="t" r="r" b="b"/>
              <a:pathLst>
                <a:path w="401" h="110" extrusionOk="0">
                  <a:moveTo>
                    <a:pt x="0" y="0"/>
                  </a:moveTo>
                  <a:lnTo>
                    <a:pt x="401" y="0"/>
                  </a:lnTo>
                  <a:lnTo>
                    <a:pt x="401" y="110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1358705" y="3338755"/>
              <a:ext cx="144360" cy="39960"/>
            </a:xfrm>
            <a:custGeom>
              <a:avLst/>
              <a:gdLst/>
              <a:ahLst/>
              <a:cxnLst/>
              <a:rect l="l" t="t" r="r" b="b"/>
              <a:pathLst>
                <a:path w="401" h="111" extrusionOk="0">
                  <a:moveTo>
                    <a:pt x="0" y="0"/>
                  </a:moveTo>
                  <a:lnTo>
                    <a:pt x="401" y="0"/>
                  </a:lnTo>
                  <a:lnTo>
                    <a:pt x="401" y="111"/>
                  </a:lnTo>
                  <a:lnTo>
                    <a:pt x="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47"/>
            <p:cNvSpPr/>
            <p:nvPr/>
          </p:nvSpPr>
          <p:spPr>
            <a:xfrm>
              <a:off x="1358705" y="3392755"/>
              <a:ext cx="144360" cy="39600"/>
            </a:xfrm>
            <a:custGeom>
              <a:avLst/>
              <a:gdLst/>
              <a:ahLst/>
              <a:cxnLst/>
              <a:rect l="l" t="t" r="r" b="b"/>
              <a:pathLst>
                <a:path w="401" h="110" extrusionOk="0">
                  <a:moveTo>
                    <a:pt x="0" y="0"/>
                  </a:moveTo>
                  <a:lnTo>
                    <a:pt x="401" y="0"/>
                  </a:lnTo>
                  <a:lnTo>
                    <a:pt x="401" y="110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1358705" y="3446755"/>
              <a:ext cx="144360" cy="39600"/>
            </a:xfrm>
            <a:custGeom>
              <a:avLst/>
              <a:gdLst/>
              <a:ahLst/>
              <a:cxnLst/>
              <a:rect l="l" t="t" r="r" b="b"/>
              <a:pathLst>
                <a:path w="401" h="110" extrusionOk="0">
                  <a:moveTo>
                    <a:pt x="0" y="0"/>
                  </a:moveTo>
                  <a:lnTo>
                    <a:pt x="401" y="0"/>
                  </a:lnTo>
                  <a:lnTo>
                    <a:pt x="401" y="110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1873145" y="3234715"/>
              <a:ext cx="110520" cy="39960"/>
            </a:xfrm>
            <a:custGeom>
              <a:avLst/>
              <a:gdLst/>
              <a:ahLst/>
              <a:cxnLst/>
              <a:rect l="l" t="t" r="r" b="b"/>
              <a:pathLst>
                <a:path w="307" h="111" extrusionOk="0">
                  <a:moveTo>
                    <a:pt x="0" y="0"/>
                  </a:moveTo>
                  <a:lnTo>
                    <a:pt x="307" y="0"/>
                  </a:lnTo>
                  <a:lnTo>
                    <a:pt x="307" y="111"/>
                  </a:lnTo>
                  <a:lnTo>
                    <a:pt x="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1873145" y="3288715"/>
              <a:ext cx="110520" cy="39600"/>
            </a:xfrm>
            <a:custGeom>
              <a:avLst/>
              <a:gdLst/>
              <a:ahLst/>
              <a:cxnLst/>
              <a:rect l="l" t="t" r="r" b="b"/>
              <a:pathLst>
                <a:path w="307" h="110" extrusionOk="0">
                  <a:moveTo>
                    <a:pt x="0" y="0"/>
                  </a:moveTo>
                  <a:lnTo>
                    <a:pt x="307" y="0"/>
                  </a:lnTo>
                  <a:lnTo>
                    <a:pt x="307" y="110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1873145" y="3342715"/>
              <a:ext cx="110520" cy="39600"/>
            </a:xfrm>
            <a:custGeom>
              <a:avLst/>
              <a:gdLst/>
              <a:ahLst/>
              <a:cxnLst/>
              <a:rect l="l" t="t" r="r" b="b"/>
              <a:pathLst>
                <a:path w="307" h="110" extrusionOk="0">
                  <a:moveTo>
                    <a:pt x="0" y="0"/>
                  </a:moveTo>
                  <a:lnTo>
                    <a:pt x="307" y="0"/>
                  </a:lnTo>
                  <a:lnTo>
                    <a:pt x="307" y="110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47"/>
            <p:cNvSpPr/>
            <p:nvPr/>
          </p:nvSpPr>
          <p:spPr>
            <a:xfrm>
              <a:off x="1873145" y="3396355"/>
              <a:ext cx="110520" cy="39960"/>
            </a:xfrm>
            <a:custGeom>
              <a:avLst/>
              <a:gdLst/>
              <a:ahLst/>
              <a:cxnLst/>
              <a:rect l="l" t="t" r="r" b="b"/>
              <a:pathLst>
                <a:path w="307" h="111" extrusionOk="0">
                  <a:moveTo>
                    <a:pt x="0" y="0"/>
                  </a:moveTo>
                  <a:lnTo>
                    <a:pt x="307" y="0"/>
                  </a:lnTo>
                  <a:lnTo>
                    <a:pt x="307" y="111"/>
                  </a:lnTo>
                  <a:lnTo>
                    <a:pt x="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1873145" y="3450355"/>
              <a:ext cx="110520" cy="39600"/>
            </a:xfrm>
            <a:custGeom>
              <a:avLst/>
              <a:gdLst/>
              <a:ahLst/>
              <a:cxnLst/>
              <a:rect l="l" t="t" r="r" b="b"/>
              <a:pathLst>
                <a:path w="307" h="110" extrusionOk="0">
                  <a:moveTo>
                    <a:pt x="0" y="0"/>
                  </a:moveTo>
                  <a:lnTo>
                    <a:pt x="307" y="0"/>
                  </a:lnTo>
                  <a:lnTo>
                    <a:pt x="307" y="110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1520345" y="3231115"/>
              <a:ext cx="190080" cy="93600"/>
            </a:xfrm>
            <a:custGeom>
              <a:avLst/>
              <a:gdLst/>
              <a:ahLst/>
              <a:cxnLst/>
              <a:rect l="l" t="t" r="r" b="b"/>
              <a:pathLst>
                <a:path w="528" h="260" extrusionOk="0">
                  <a:moveTo>
                    <a:pt x="0" y="0"/>
                  </a:moveTo>
                  <a:lnTo>
                    <a:pt x="528" y="0"/>
                  </a:lnTo>
                  <a:lnTo>
                    <a:pt x="528" y="260"/>
                  </a:lnTo>
                  <a:lnTo>
                    <a:pt x="0" y="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1724465" y="3242275"/>
              <a:ext cx="113400" cy="20160"/>
            </a:xfrm>
            <a:custGeom>
              <a:avLst/>
              <a:gdLst/>
              <a:ahLst/>
              <a:cxnLst/>
              <a:rect l="l" t="t" r="r" b="b"/>
              <a:pathLst>
                <a:path w="315" h="56" extrusionOk="0">
                  <a:moveTo>
                    <a:pt x="0" y="0"/>
                  </a:moveTo>
                  <a:lnTo>
                    <a:pt x="315" y="0"/>
                  </a:lnTo>
                  <a:lnTo>
                    <a:pt x="315" y="56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1724465" y="3276475"/>
              <a:ext cx="56880" cy="22680"/>
            </a:xfrm>
            <a:custGeom>
              <a:avLst/>
              <a:gdLst/>
              <a:ahLst/>
              <a:cxnLst/>
              <a:rect l="l" t="t" r="r" b="b"/>
              <a:pathLst>
                <a:path w="158" h="63" extrusionOk="0">
                  <a:moveTo>
                    <a:pt x="0" y="0"/>
                  </a:moveTo>
                  <a:lnTo>
                    <a:pt x="158" y="0"/>
                  </a:lnTo>
                  <a:lnTo>
                    <a:pt x="158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47"/>
            <p:cNvSpPr/>
            <p:nvPr/>
          </p:nvSpPr>
          <p:spPr>
            <a:xfrm>
              <a:off x="1525745" y="3341635"/>
              <a:ext cx="303840" cy="8640"/>
            </a:xfrm>
            <a:custGeom>
              <a:avLst/>
              <a:gdLst/>
              <a:ahLst/>
              <a:cxnLst/>
              <a:rect l="l" t="t" r="r" b="b"/>
              <a:pathLst>
                <a:path w="844" h="24" extrusionOk="0">
                  <a:moveTo>
                    <a:pt x="0" y="0"/>
                  </a:moveTo>
                  <a:lnTo>
                    <a:pt x="844" y="0"/>
                  </a:lnTo>
                  <a:lnTo>
                    <a:pt x="844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47"/>
            <p:cNvSpPr/>
            <p:nvPr/>
          </p:nvSpPr>
          <p:spPr>
            <a:xfrm>
              <a:off x="1525745" y="3356035"/>
              <a:ext cx="105120" cy="8280"/>
            </a:xfrm>
            <a:custGeom>
              <a:avLst/>
              <a:gdLst/>
              <a:ahLst/>
              <a:cxnLst/>
              <a:rect l="l" t="t" r="r" b="b"/>
              <a:pathLst>
                <a:path w="292" h="23" extrusionOk="0">
                  <a:moveTo>
                    <a:pt x="0" y="0"/>
                  </a:moveTo>
                  <a:lnTo>
                    <a:pt x="292" y="0"/>
                  </a:lnTo>
                  <a:lnTo>
                    <a:pt x="292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47"/>
            <p:cNvSpPr/>
            <p:nvPr/>
          </p:nvSpPr>
          <p:spPr>
            <a:xfrm>
              <a:off x="1633745" y="3356035"/>
              <a:ext cx="104760" cy="8280"/>
            </a:xfrm>
            <a:custGeom>
              <a:avLst/>
              <a:gdLst/>
              <a:ahLst/>
              <a:cxnLst/>
              <a:rect l="l" t="t" r="r" b="b"/>
              <a:pathLst>
                <a:path w="291" h="23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47"/>
            <p:cNvSpPr/>
            <p:nvPr/>
          </p:nvSpPr>
          <p:spPr>
            <a:xfrm>
              <a:off x="1579745" y="3370075"/>
              <a:ext cx="105120" cy="8640"/>
            </a:xfrm>
            <a:custGeom>
              <a:avLst/>
              <a:gdLst/>
              <a:ahLst/>
              <a:cxnLst/>
              <a:rect l="l" t="t" r="r" b="b"/>
              <a:pathLst>
                <a:path w="292" h="24" extrusionOk="0">
                  <a:moveTo>
                    <a:pt x="0" y="0"/>
                  </a:moveTo>
                  <a:lnTo>
                    <a:pt x="292" y="0"/>
                  </a:lnTo>
                  <a:lnTo>
                    <a:pt x="292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47"/>
            <p:cNvSpPr/>
            <p:nvPr/>
          </p:nvSpPr>
          <p:spPr>
            <a:xfrm>
              <a:off x="1687745" y="3370075"/>
              <a:ext cx="104760" cy="8640"/>
            </a:xfrm>
            <a:custGeom>
              <a:avLst/>
              <a:gdLst/>
              <a:ahLst/>
              <a:cxnLst/>
              <a:rect l="l" t="t" r="r" b="b"/>
              <a:pathLst>
                <a:path w="291" h="24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47"/>
            <p:cNvSpPr/>
            <p:nvPr/>
          </p:nvSpPr>
          <p:spPr>
            <a:xfrm>
              <a:off x="1741385" y="3356035"/>
              <a:ext cx="87840" cy="8280"/>
            </a:xfrm>
            <a:custGeom>
              <a:avLst/>
              <a:gdLst/>
              <a:ahLst/>
              <a:cxnLst/>
              <a:rect l="l" t="t" r="r" b="b"/>
              <a:pathLst>
                <a:path w="244" h="23" extrusionOk="0">
                  <a:moveTo>
                    <a:pt x="0" y="0"/>
                  </a:moveTo>
                  <a:lnTo>
                    <a:pt x="244" y="0"/>
                  </a:lnTo>
                  <a:lnTo>
                    <a:pt x="244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47"/>
            <p:cNvSpPr/>
            <p:nvPr/>
          </p:nvSpPr>
          <p:spPr>
            <a:xfrm>
              <a:off x="1525745" y="3370075"/>
              <a:ext cx="51120" cy="8640"/>
            </a:xfrm>
            <a:custGeom>
              <a:avLst/>
              <a:gdLst/>
              <a:ahLst/>
              <a:cxnLst/>
              <a:rect l="l" t="t" r="r" b="b"/>
              <a:pathLst>
                <a:path w="142" h="24" extrusionOk="0">
                  <a:moveTo>
                    <a:pt x="0" y="0"/>
                  </a:moveTo>
                  <a:lnTo>
                    <a:pt x="142" y="0"/>
                  </a:lnTo>
                  <a:lnTo>
                    <a:pt x="142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1665065" y="3384115"/>
              <a:ext cx="104760" cy="8640"/>
            </a:xfrm>
            <a:custGeom>
              <a:avLst/>
              <a:gdLst/>
              <a:ahLst/>
              <a:cxnLst/>
              <a:rect l="l" t="t" r="r" b="b"/>
              <a:pathLst>
                <a:path w="291" h="24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47"/>
            <p:cNvSpPr/>
            <p:nvPr/>
          </p:nvSpPr>
          <p:spPr>
            <a:xfrm>
              <a:off x="1611065" y="3384115"/>
              <a:ext cx="51120" cy="8640"/>
            </a:xfrm>
            <a:custGeom>
              <a:avLst/>
              <a:gdLst/>
              <a:ahLst/>
              <a:cxnLst/>
              <a:rect l="l" t="t" r="r" b="b"/>
              <a:pathLst>
                <a:path w="142" h="24" extrusionOk="0">
                  <a:moveTo>
                    <a:pt x="0" y="0"/>
                  </a:moveTo>
                  <a:lnTo>
                    <a:pt x="142" y="0"/>
                  </a:lnTo>
                  <a:lnTo>
                    <a:pt x="142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47"/>
            <p:cNvSpPr/>
            <p:nvPr/>
          </p:nvSpPr>
          <p:spPr>
            <a:xfrm>
              <a:off x="1525745" y="3384115"/>
              <a:ext cx="82440" cy="8640"/>
            </a:xfrm>
            <a:custGeom>
              <a:avLst/>
              <a:gdLst/>
              <a:ahLst/>
              <a:cxnLst/>
              <a:rect l="l" t="t" r="r" b="b"/>
              <a:pathLst>
                <a:path w="229" h="24" extrusionOk="0">
                  <a:moveTo>
                    <a:pt x="0" y="0"/>
                  </a:moveTo>
                  <a:lnTo>
                    <a:pt x="229" y="0"/>
                  </a:lnTo>
                  <a:lnTo>
                    <a:pt x="229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47"/>
            <p:cNvSpPr/>
            <p:nvPr/>
          </p:nvSpPr>
          <p:spPr>
            <a:xfrm>
              <a:off x="1525745" y="3401395"/>
              <a:ext cx="303840" cy="8280"/>
            </a:xfrm>
            <a:custGeom>
              <a:avLst/>
              <a:gdLst/>
              <a:ahLst/>
              <a:cxnLst/>
              <a:rect l="l" t="t" r="r" b="b"/>
              <a:pathLst>
                <a:path w="844" h="23" extrusionOk="0">
                  <a:moveTo>
                    <a:pt x="0" y="0"/>
                  </a:moveTo>
                  <a:lnTo>
                    <a:pt x="844" y="0"/>
                  </a:lnTo>
                  <a:lnTo>
                    <a:pt x="844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47"/>
            <p:cNvSpPr/>
            <p:nvPr/>
          </p:nvSpPr>
          <p:spPr>
            <a:xfrm>
              <a:off x="1525745" y="3415435"/>
              <a:ext cx="105120" cy="8640"/>
            </a:xfrm>
            <a:custGeom>
              <a:avLst/>
              <a:gdLst/>
              <a:ahLst/>
              <a:cxnLst/>
              <a:rect l="l" t="t" r="r" b="b"/>
              <a:pathLst>
                <a:path w="292" h="24" extrusionOk="0">
                  <a:moveTo>
                    <a:pt x="0" y="0"/>
                  </a:moveTo>
                  <a:lnTo>
                    <a:pt x="292" y="0"/>
                  </a:lnTo>
                  <a:lnTo>
                    <a:pt x="292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47"/>
            <p:cNvSpPr/>
            <p:nvPr/>
          </p:nvSpPr>
          <p:spPr>
            <a:xfrm>
              <a:off x="1633745" y="3415435"/>
              <a:ext cx="104760" cy="8640"/>
            </a:xfrm>
            <a:custGeom>
              <a:avLst/>
              <a:gdLst/>
              <a:ahLst/>
              <a:cxnLst/>
              <a:rect l="l" t="t" r="r" b="b"/>
              <a:pathLst>
                <a:path w="291" h="24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47"/>
            <p:cNvSpPr/>
            <p:nvPr/>
          </p:nvSpPr>
          <p:spPr>
            <a:xfrm>
              <a:off x="1579745" y="3429835"/>
              <a:ext cx="105120" cy="8280"/>
            </a:xfrm>
            <a:custGeom>
              <a:avLst/>
              <a:gdLst/>
              <a:ahLst/>
              <a:cxnLst/>
              <a:rect l="l" t="t" r="r" b="b"/>
              <a:pathLst>
                <a:path w="292" h="23" extrusionOk="0">
                  <a:moveTo>
                    <a:pt x="0" y="0"/>
                  </a:moveTo>
                  <a:lnTo>
                    <a:pt x="292" y="0"/>
                  </a:lnTo>
                  <a:lnTo>
                    <a:pt x="292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47"/>
            <p:cNvSpPr/>
            <p:nvPr/>
          </p:nvSpPr>
          <p:spPr>
            <a:xfrm>
              <a:off x="1687745" y="3429835"/>
              <a:ext cx="104760" cy="8280"/>
            </a:xfrm>
            <a:custGeom>
              <a:avLst/>
              <a:gdLst/>
              <a:ahLst/>
              <a:cxnLst/>
              <a:rect l="l" t="t" r="r" b="b"/>
              <a:pathLst>
                <a:path w="291" h="23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47"/>
            <p:cNvSpPr/>
            <p:nvPr/>
          </p:nvSpPr>
          <p:spPr>
            <a:xfrm>
              <a:off x="1741385" y="3415435"/>
              <a:ext cx="87840" cy="8640"/>
            </a:xfrm>
            <a:custGeom>
              <a:avLst/>
              <a:gdLst/>
              <a:ahLst/>
              <a:cxnLst/>
              <a:rect l="l" t="t" r="r" b="b"/>
              <a:pathLst>
                <a:path w="244" h="24" extrusionOk="0">
                  <a:moveTo>
                    <a:pt x="0" y="0"/>
                  </a:moveTo>
                  <a:lnTo>
                    <a:pt x="244" y="0"/>
                  </a:lnTo>
                  <a:lnTo>
                    <a:pt x="244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47"/>
            <p:cNvSpPr/>
            <p:nvPr/>
          </p:nvSpPr>
          <p:spPr>
            <a:xfrm>
              <a:off x="1525745" y="3429835"/>
              <a:ext cx="51120" cy="8280"/>
            </a:xfrm>
            <a:custGeom>
              <a:avLst/>
              <a:gdLst/>
              <a:ahLst/>
              <a:cxnLst/>
              <a:rect l="l" t="t" r="r" b="b"/>
              <a:pathLst>
                <a:path w="142" h="23" extrusionOk="0">
                  <a:moveTo>
                    <a:pt x="0" y="0"/>
                  </a:moveTo>
                  <a:lnTo>
                    <a:pt x="142" y="0"/>
                  </a:lnTo>
                  <a:lnTo>
                    <a:pt x="142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47"/>
            <p:cNvSpPr/>
            <p:nvPr/>
          </p:nvSpPr>
          <p:spPr>
            <a:xfrm>
              <a:off x="1665065" y="3443875"/>
              <a:ext cx="104760" cy="8280"/>
            </a:xfrm>
            <a:custGeom>
              <a:avLst/>
              <a:gdLst/>
              <a:ahLst/>
              <a:cxnLst/>
              <a:rect l="l" t="t" r="r" b="b"/>
              <a:pathLst>
                <a:path w="291" h="23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47"/>
            <p:cNvSpPr/>
            <p:nvPr/>
          </p:nvSpPr>
          <p:spPr>
            <a:xfrm>
              <a:off x="1611065" y="3443875"/>
              <a:ext cx="51120" cy="8280"/>
            </a:xfrm>
            <a:custGeom>
              <a:avLst/>
              <a:gdLst/>
              <a:ahLst/>
              <a:cxnLst/>
              <a:rect l="l" t="t" r="r" b="b"/>
              <a:pathLst>
                <a:path w="142" h="23" extrusionOk="0">
                  <a:moveTo>
                    <a:pt x="0" y="0"/>
                  </a:moveTo>
                  <a:lnTo>
                    <a:pt x="142" y="0"/>
                  </a:lnTo>
                  <a:lnTo>
                    <a:pt x="142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47"/>
            <p:cNvSpPr/>
            <p:nvPr/>
          </p:nvSpPr>
          <p:spPr>
            <a:xfrm>
              <a:off x="1525745" y="3443875"/>
              <a:ext cx="82440" cy="8280"/>
            </a:xfrm>
            <a:custGeom>
              <a:avLst/>
              <a:gdLst/>
              <a:ahLst/>
              <a:cxnLst/>
              <a:rect l="l" t="t" r="r" b="b"/>
              <a:pathLst>
                <a:path w="229" h="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1359785" y="3147235"/>
              <a:ext cx="624960" cy="58320"/>
            </a:xfrm>
            <a:custGeom>
              <a:avLst/>
              <a:gdLst/>
              <a:ahLst/>
              <a:cxnLst/>
              <a:rect l="l" t="t" r="r" b="b"/>
              <a:pathLst>
                <a:path w="1736" h="162" extrusionOk="0">
                  <a:moveTo>
                    <a:pt x="1736" y="132"/>
                  </a:moveTo>
                  <a:lnTo>
                    <a:pt x="1736" y="162"/>
                  </a:lnTo>
                  <a:lnTo>
                    <a:pt x="0" y="162"/>
                  </a:lnTo>
                  <a:cubicBezTo>
                    <a:pt x="23" y="121"/>
                    <a:pt x="121" y="81"/>
                    <a:pt x="150" y="71"/>
                  </a:cubicBezTo>
                  <a:lnTo>
                    <a:pt x="150" y="71"/>
                  </a:lnTo>
                  <a:cubicBezTo>
                    <a:pt x="172" y="61"/>
                    <a:pt x="195" y="56"/>
                    <a:pt x="219" y="56"/>
                  </a:cubicBezTo>
                  <a:cubicBezTo>
                    <a:pt x="222" y="56"/>
                    <a:pt x="224" y="56"/>
                    <a:pt x="226" y="57"/>
                  </a:cubicBezTo>
                  <a:cubicBezTo>
                    <a:pt x="269" y="60"/>
                    <a:pt x="305" y="89"/>
                    <a:pt x="348" y="92"/>
                  </a:cubicBezTo>
                  <a:cubicBezTo>
                    <a:pt x="392" y="94"/>
                    <a:pt x="431" y="70"/>
                    <a:pt x="468" y="50"/>
                  </a:cubicBezTo>
                  <a:lnTo>
                    <a:pt x="468" y="50"/>
                  </a:lnTo>
                  <a:cubicBezTo>
                    <a:pt x="524" y="20"/>
                    <a:pt x="585" y="3"/>
                    <a:pt x="648" y="0"/>
                  </a:cubicBezTo>
                  <a:lnTo>
                    <a:pt x="648" y="0"/>
                  </a:lnTo>
                  <a:cubicBezTo>
                    <a:pt x="655" y="0"/>
                    <a:pt x="661" y="0"/>
                    <a:pt x="668" y="0"/>
                  </a:cubicBezTo>
                  <a:cubicBezTo>
                    <a:pt x="721" y="0"/>
                    <a:pt x="773" y="14"/>
                    <a:pt x="819" y="40"/>
                  </a:cubicBezTo>
                  <a:cubicBezTo>
                    <a:pt x="822" y="42"/>
                    <a:pt x="825" y="44"/>
                    <a:pt x="829" y="46"/>
                  </a:cubicBezTo>
                  <a:cubicBezTo>
                    <a:pt x="853" y="62"/>
                    <a:pt x="873" y="84"/>
                    <a:pt x="902" y="96"/>
                  </a:cubicBezTo>
                  <a:lnTo>
                    <a:pt x="902" y="96"/>
                  </a:lnTo>
                  <a:cubicBezTo>
                    <a:pt x="926" y="104"/>
                    <a:pt x="951" y="108"/>
                    <a:pt x="977" y="108"/>
                  </a:cubicBezTo>
                  <a:cubicBezTo>
                    <a:pt x="991" y="108"/>
                    <a:pt x="1005" y="107"/>
                    <a:pt x="1018" y="105"/>
                  </a:cubicBezTo>
                  <a:cubicBezTo>
                    <a:pt x="1087" y="96"/>
                    <a:pt x="1154" y="79"/>
                    <a:pt x="1222" y="71"/>
                  </a:cubicBezTo>
                  <a:cubicBezTo>
                    <a:pt x="1291" y="63"/>
                    <a:pt x="1364" y="65"/>
                    <a:pt x="1424" y="93"/>
                  </a:cubicBezTo>
                  <a:cubicBezTo>
                    <a:pt x="1435" y="99"/>
                    <a:pt x="1447" y="106"/>
                    <a:pt x="1459" y="110"/>
                  </a:cubicBezTo>
                  <a:cubicBezTo>
                    <a:pt x="1501" y="125"/>
                    <a:pt x="1549" y="116"/>
                    <a:pt x="1595" y="110"/>
                  </a:cubicBezTo>
                  <a:lnTo>
                    <a:pt x="1595" y="110"/>
                  </a:lnTo>
                  <a:cubicBezTo>
                    <a:pt x="1610" y="107"/>
                    <a:pt x="1625" y="106"/>
                    <a:pt x="1641" y="106"/>
                  </a:cubicBezTo>
                  <a:cubicBezTo>
                    <a:pt x="1661" y="106"/>
                    <a:pt x="1682" y="108"/>
                    <a:pt x="1702" y="114"/>
                  </a:cubicBezTo>
                  <a:lnTo>
                    <a:pt x="1702" y="114"/>
                  </a:lnTo>
                  <a:cubicBezTo>
                    <a:pt x="1709" y="116"/>
                    <a:pt x="1715" y="119"/>
                    <a:pt x="1721" y="122"/>
                  </a:cubicBezTo>
                  <a:cubicBezTo>
                    <a:pt x="1727" y="125"/>
                    <a:pt x="1731" y="129"/>
                    <a:pt x="1736" y="1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13300" rIns="90000" bIns="13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47"/>
            <p:cNvSpPr/>
            <p:nvPr/>
          </p:nvSpPr>
          <p:spPr>
            <a:xfrm>
              <a:off x="2449865" y="2089915"/>
              <a:ext cx="640800" cy="107640"/>
            </a:xfrm>
            <a:custGeom>
              <a:avLst/>
              <a:gdLst/>
              <a:ahLst/>
              <a:cxnLst/>
              <a:rect l="l" t="t" r="r" b="b"/>
              <a:pathLst>
                <a:path w="1780" h="299" extrusionOk="0">
                  <a:moveTo>
                    <a:pt x="0" y="0"/>
                  </a:moveTo>
                  <a:lnTo>
                    <a:pt x="1780" y="0"/>
                  </a:lnTo>
                  <a:lnTo>
                    <a:pt x="1780" y="299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47"/>
            <p:cNvSpPr/>
            <p:nvPr/>
          </p:nvSpPr>
          <p:spPr>
            <a:xfrm>
              <a:off x="1949825" y="2373955"/>
              <a:ext cx="604800" cy="473400"/>
            </a:xfrm>
            <a:custGeom>
              <a:avLst/>
              <a:gdLst/>
              <a:ahLst/>
              <a:cxnLst/>
              <a:rect l="l" t="t" r="r" b="b"/>
              <a:pathLst>
                <a:path w="1680" h="1315" extrusionOk="0">
                  <a:moveTo>
                    <a:pt x="0" y="0"/>
                  </a:moveTo>
                  <a:lnTo>
                    <a:pt x="1680" y="0"/>
                  </a:lnTo>
                  <a:lnTo>
                    <a:pt x="1680" y="1315"/>
                  </a:lnTo>
                  <a:lnTo>
                    <a:pt x="0" y="13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47"/>
            <p:cNvSpPr/>
            <p:nvPr/>
          </p:nvSpPr>
          <p:spPr>
            <a:xfrm>
              <a:off x="1949825" y="2373955"/>
              <a:ext cx="604800" cy="31320"/>
            </a:xfrm>
            <a:custGeom>
              <a:avLst/>
              <a:gdLst/>
              <a:ahLst/>
              <a:cxnLst/>
              <a:rect l="l" t="t" r="r" b="b"/>
              <a:pathLst>
                <a:path w="1680" h="87" extrusionOk="0">
                  <a:moveTo>
                    <a:pt x="0" y="0"/>
                  </a:moveTo>
                  <a:lnTo>
                    <a:pt x="1680" y="0"/>
                  </a:lnTo>
                  <a:lnTo>
                    <a:pt x="1680" y="87"/>
                  </a:ln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47"/>
            <p:cNvSpPr/>
            <p:nvPr/>
          </p:nvSpPr>
          <p:spPr>
            <a:xfrm>
              <a:off x="2520065" y="2383315"/>
              <a:ext cx="15840" cy="15840"/>
            </a:xfrm>
            <a:custGeom>
              <a:avLst/>
              <a:gdLst/>
              <a:ahLst/>
              <a:cxnLst/>
              <a:rect l="l" t="t" r="r" b="b"/>
              <a:pathLst>
                <a:path w="44" h="44" extrusionOk="0">
                  <a:moveTo>
                    <a:pt x="44" y="22"/>
                  </a:moveTo>
                  <a:cubicBezTo>
                    <a:pt x="44" y="26"/>
                    <a:pt x="43" y="30"/>
                    <a:pt x="41" y="33"/>
                  </a:cubicBezTo>
                  <a:cubicBezTo>
                    <a:pt x="39" y="36"/>
                    <a:pt x="37" y="39"/>
                    <a:pt x="33" y="41"/>
                  </a:cubicBezTo>
                  <a:cubicBezTo>
                    <a:pt x="30" y="43"/>
                    <a:pt x="26" y="44"/>
                    <a:pt x="22" y="44"/>
                  </a:cubicBezTo>
                  <a:cubicBezTo>
                    <a:pt x="18" y="44"/>
                    <a:pt x="14" y="43"/>
                    <a:pt x="11" y="41"/>
                  </a:cubicBezTo>
                  <a:cubicBezTo>
                    <a:pt x="8" y="39"/>
                    <a:pt x="5" y="36"/>
                    <a:pt x="3" y="33"/>
                  </a:cubicBezTo>
                  <a:cubicBezTo>
                    <a:pt x="1" y="30"/>
                    <a:pt x="0" y="26"/>
                    <a:pt x="0" y="22"/>
                  </a:cubicBezTo>
                  <a:cubicBezTo>
                    <a:pt x="0" y="18"/>
                    <a:pt x="1" y="15"/>
                    <a:pt x="3" y="11"/>
                  </a:cubicBezTo>
                  <a:cubicBezTo>
                    <a:pt x="5" y="8"/>
                    <a:pt x="8" y="5"/>
                    <a:pt x="11" y="3"/>
                  </a:cubicBezTo>
                  <a:cubicBezTo>
                    <a:pt x="14" y="1"/>
                    <a:pt x="18" y="0"/>
                    <a:pt x="22" y="0"/>
                  </a:cubicBezTo>
                  <a:cubicBezTo>
                    <a:pt x="26" y="0"/>
                    <a:pt x="30" y="1"/>
                    <a:pt x="33" y="3"/>
                  </a:cubicBezTo>
                  <a:cubicBezTo>
                    <a:pt x="37" y="5"/>
                    <a:pt x="39" y="8"/>
                    <a:pt x="41" y="11"/>
                  </a:cubicBezTo>
                  <a:cubicBezTo>
                    <a:pt x="43" y="15"/>
                    <a:pt x="44" y="18"/>
                    <a:pt x="44" y="22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47"/>
            <p:cNvSpPr/>
            <p:nvPr/>
          </p:nvSpPr>
          <p:spPr>
            <a:xfrm>
              <a:off x="2498105" y="2383315"/>
              <a:ext cx="15840" cy="15840"/>
            </a:xfrm>
            <a:custGeom>
              <a:avLst/>
              <a:gdLst/>
              <a:ahLst/>
              <a:cxnLst/>
              <a:rect l="l" t="t" r="r" b="b"/>
              <a:pathLst>
                <a:path w="44" h="44" extrusionOk="0">
                  <a:moveTo>
                    <a:pt x="44" y="22"/>
                  </a:moveTo>
                  <a:cubicBezTo>
                    <a:pt x="44" y="26"/>
                    <a:pt x="43" y="30"/>
                    <a:pt x="41" y="33"/>
                  </a:cubicBezTo>
                  <a:cubicBezTo>
                    <a:pt x="39" y="36"/>
                    <a:pt x="36" y="39"/>
                    <a:pt x="33" y="41"/>
                  </a:cubicBezTo>
                  <a:cubicBezTo>
                    <a:pt x="30" y="43"/>
                    <a:pt x="26" y="44"/>
                    <a:pt x="22" y="44"/>
                  </a:cubicBezTo>
                  <a:cubicBezTo>
                    <a:pt x="18" y="44"/>
                    <a:pt x="14" y="43"/>
                    <a:pt x="11" y="41"/>
                  </a:cubicBezTo>
                  <a:cubicBezTo>
                    <a:pt x="8" y="39"/>
                    <a:pt x="5" y="36"/>
                    <a:pt x="3" y="33"/>
                  </a:cubicBezTo>
                  <a:cubicBezTo>
                    <a:pt x="1" y="30"/>
                    <a:pt x="0" y="26"/>
                    <a:pt x="0" y="22"/>
                  </a:cubicBezTo>
                  <a:cubicBezTo>
                    <a:pt x="0" y="18"/>
                    <a:pt x="1" y="15"/>
                    <a:pt x="3" y="11"/>
                  </a:cubicBezTo>
                  <a:cubicBezTo>
                    <a:pt x="5" y="8"/>
                    <a:pt x="8" y="5"/>
                    <a:pt x="11" y="3"/>
                  </a:cubicBezTo>
                  <a:cubicBezTo>
                    <a:pt x="14" y="1"/>
                    <a:pt x="18" y="0"/>
                    <a:pt x="22" y="0"/>
                  </a:cubicBezTo>
                  <a:cubicBezTo>
                    <a:pt x="26" y="0"/>
                    <a:pt x="30" y="1"/>
                    <a:pt x="33" y="3"/>
                  </a:cubicBezTo>
                  <a:cubicBezTo>
                    <a:pt x="36" y="5"/>
                    <a:pt x="39" y="8"/>
                    <a:pt x="41" y="11"/>
                  </a:cubicBezTo>
                  <a:cubicBezTo>
                    <a:pt x="43" y="15"/>
                    <a:pt x="44" y="18"/>
                    <a:pt x="44" y="22"/>
                  </a:cubicBezTo>
                  <a:close/>
                </a:path>
              </a:pathLst>
            </a:custGeom>
            <a:solidFill>
              <a:srgbClr val="33AE8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47"/>
            <p:cNvSpPr/>
            <p:nvPr/>
          </p:nvSpPr>
          <p:spPr>
            <a:xfrm>
              <a:off x="2476145" y="2383315"/>
              <a:ext cx="15840" cy="15840"/>
            </a:xfrm>
            <a:custGeom>
              <a:avLst/>
              <a:gdLst/>
              <a:ahLst/>
              <a:cxnLst/>
              <a:rect l="l" t="t" r="r" b="b"/>
              <a:pathLst>
                <a:path w="44" h="44" extrusionOk="0">
                  <a:moveTo>
                    <a:pt x="44" y="22"/>
                  </a:moveTo>
                  <a:cubicBezTo>
                    <a:pt x="44" y="26"/>
                    <a:pt x="43" y="30"/>
                    <a:pt x="41" y="33"/>
                  </a:cubicBezTo>
                  <a:cubicBezTo>
                    <a:pt x="39" y="36"/>
                    <a:pt x="36" y="39"/>
                    <a:pt x="33" y="41"/>
                  </a:cubicBezTo>
                  <a:cubicBezTo>
                    <a:pt x="30" y="43"/>
                    <a:pt x="26" y="44"/>
                    <a:pt x="22" y="44"/>
                  </a:cubicBezTo>
                  <a:cubicBezTo>
                    <a:pt x="18" y="44"/>
                    <a:pt x="15" y="43"/>
                    <a:pt x="11" y="41"/>
                  </a:cubicBezTo>
                  <a:cubicBezTo>
                    <a:pt x="8" y="39"/>
                    <a:pt x="5" y="36"/>
                    <a:pt x="3" y="33"/>
                  </a:cubicBezTo>
                  <a:cubicBezTo>
                    <a:pt x="1" y="30"/>
                    <a:pt x="0" y="26"/>
                    <a:pt x="0" y="22"/>
                  </a:cubicBezTo>
                  <a:cubicBezTo>
                    <a:pt x="0" y="18"/>
                    <a:pt x="1" y="15"/>
                    <a:pt x="3" y="11"/>
                  </a:cubicBezTo>
                  <a:cubicBezTo>
                    <a:pt x="5" y="8"/>
                    <a:pt x="8" y="5"/>
                    <a:pt x="11" y="3"/>
                  </a:cubicBezTo>
                  <a:cubicBezTo>
                    <a:pt x="15" y="1"/>
                    <a:pt x="18" y="0"/>
                    <a:pt x="22" y="0"/>
                  </a:cubicBezTo>
                  <a:cubicBezTo>
                    <a:pt x="26" y="0"/>
                    <a:pt x="30" y="1"/>
                    <a:pt x="33" y="3"/>
                  </a:cubicBezTo>
                  <a:cubicBezTo>
                    <a:pt x="36" y="5"/>
                    <a:pt x="39" y="8"/>
                    <a:pt x="41" y="11"/>
                  </a:cubicBezTo>
                  <a:cubicBezTo>
                    <a:pt x="43" y="15"/>
                    <a:pt x="44" y="18"/>
                    <a:pt x="44" y="22"/>
                  </a:cubicBezTo>
                  <a:close/>
                </a:path>
              </a:pathLst>
            </a:custGeom>
            <a:solidFill>
              <a:srgbClr val="62AAD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47"/>
            <p:cNvSpPr/>
            <p:nvPr/>
          </p:nvSpPr>
          <p:spPr>
            <a:xfrm>
              <a:off x="1959185" y="2405275"/>
              <a:ext cx="586080" cy="429480"/>
            </a:xfrm>
            <a:custGeom>
              <a:avLst/>
              <a:gdLst/>
              <a:ahLst/>
              <a:cxnLst/>
              <a:rect l="l" t="t" r="r" b="b"/>
              <a:pathLst>
                <a:path w="1628" h="1193" extrusionOk="0">
                  <a:moveTo>
                    <a:pt x="0" y="0"/>
                  </a:moveTo>
                  <a:lnTo>
                    <a:pt x="1628" y="0"/>
                  </a:lnTo>
                  <a:lnTo>
                    <a:pt x="1628" y="1193"/>
                  </a:lnTo>
                  <a:lnTo>
                    <a:pt x="0" y="1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47"/>
            <p:cNvSpPr/>
            <p:nvPr/>
          </p:nvSpPr>
          <p:spPr>
            <a:xfrm>
              <a:off x="1977905" y="2424355"/>
              <a:ext cx="551520" cy="84600"/>
            </a:xfrm>
            <a:custGeom>
              <a:avLst/>
              <a:gdLst/>
              <a:ahLst/>
              <a:cxnLst/>
              <a:rect l="l" t="t" r="r" b="b"/>
              <a:pathLst>
                <a:path w="1532" h="235" extrusionOk="0">
                  <a:moveTo>
                    <a:pt x="0" y="0"/>
                  </a:moveTo>
                  <a:lnTo>
                    <a:pt x="1532" y="0"/>
                  </a:lnTo>
                  <a:lnTo>
                    <a:pt x="1532" y="235"/>
                  </a:lnTo>
                  <a:lnTo>
                    <a:pt x="0" y="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39600" rIns="90000" bIns="39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47"/>
            <p:cNvSpPr/>
            <p:nvPr/>
          </p:nvSpPr>
          <p:spPr>
            <a:xfrm>
              <a:off x="1977905" y="2537035"/>
              <a:ext cx="159840" cy="43920"/>
            </a:xfrm>
            <a:custGeom>
              <a:avLst/>
              <a:gdLst/>
              <a:ahLst/>
              <a:cxnLst/>
              <a:rect l="l" t="t" r="r" b="b"/>
              <a:pathLst>
                <a:path w="444" h="122" extrusionOk="0">
                  <a:moveTo>
                    <a:pt x="0" y="0"/>
                  </a:moveTo>
                  <a:lnTo>
                    <a:pt x="444" y="0"/>
                  </a:lnTo>
                  <a:lnTo>
                    <a:pt x="444" y="122"/>
                  </a:lnTo>
                  <a:lnTo>
                    <a:pt x="0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47"/>
            <p:cNvSpPr/>
            <p:nvPr/>
          </p:nvSpPr>
          <p:spPr>
            <a:xfrm>
              <a:off x="1977905" y="2596435"/>
              <a:ext cx="159840" cy="43920"/>
            </a:xfrm>
            <a:custGeom>
              <a:avLst/>
              <a:gdLst/>
              <a:ahLst/>
              <a:cxnLst/>
              <a:rect l="l" t="t" r="r" b="b"/>
              <a:pathLst>
                <a:path w="444" h="122" extrusionOk="0">
                  <a:moveTo>
                    <a:pt x="0" y="0"/>
                  </a:moveTo>
                  <a:lnTo>
                    <a:pt x="444" y="0"/>
                  </a:lnTo>
                  <a:lnTo>
                    <a:pt x="444" y="122"/>
                  </a:lnTo>
                  <a:lnTo>
                    <a:pt x="0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47"/>
            <p:cNvSpPr/>
            <p:nvPr/>
          </p:nvSpPr>
          <p:spPr>
            <a:xfrm>
              <a:off x="1977905" y="2656195"/>
              <a:ext cx="159840" cy="43920"/>
            </a:xfrm>
            <a:custGeom>
              <a:avLst/>
              <a:gdLst/>
              <a:ahLst/>
              <a:cxnLst/>
              <a:rect l="l" t="t" r="r" b="b"/>
              <a:pathLst>
                <a:path w="444" h="122" extrusionOk="0">
                  <a:moveTo>
                    <a:pt x="0" y="0"/>
                  </a:moveTo>
                  <a:lnTo>
                    <a:pt x="444" y="0"/>
                  </a:lnTo>
                  <a:lnTo>
                    <a:pt x="444" y="122"/>
                  </a:lnTo>
                  <a:lnTo>
                    <a:pt x="0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47"/>
            <p:cNvSpPr/>
            <p:nvPr/>
          </p:nvSpPr>
          <p:spPr>
            <a:xfrm>
              <a:off x="1977905" y="2715595"/>
              <a:ext cx="159840" cy="43920"/>
            </a:xfrm>
            <a:custGeom>
              <a:avLst/>
              <a:gdLst/>
              <a:ahLst/>
              <a:cxnLst/>
              <a:rect l="l" t="t" r="r" b="b"/>
              <a:pathLst>
                <a:path w="444" h="122" extrusionOk="0">
                  <a:moveTo>
                    <a:pt x="0" y="0"/>
                  </a:moveTo>
                  <a:lnTo>
                    <a:pt x="444" y="0"/>
                  </a:lnTo>
                  <a:lnTo>
                    <a:pt x="444" y="122"/>
                  </a:lnTo>
                  <a:lnTo>
                    <a:pt x="0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47"/>
            <p:cNvSpPr/>
            <p:nvPr/>
          </p:nvSpPr>
          <p:spPr>
            <a:xfrm>
              <a:off x="1977905" y="2774995"/>
              <a:ext cx="159840" cy="43920"/>
            </a:xfrm>
            <a:custGeom>
              <a:avLst/>
              <a:gdLst/>
              <a:ahLst/>
              <a:cxnLst/>
              <a:rect l="l" t="t" r="r" b="b"/>
              <a:pathLst>
                <a:path w="444" h="122" extrusionOk="0">
                  <a:moveTo>
                    <a:pt x="0" y="0"/>
                  </a:moveTo>
                  <a:lnTo>
                    <a:pt x="444" y="0"/>
                  </a:lnTo>
                  <a:lnTo>
                    <a:pt x="444" y="122"/>
                  </a:lnTo>
                  <a:lnTo>
                    <a:pt x="0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47"/>
            <p:cNvSpPr/>
            <p:nvPr/>
          </p:nvSpPr>
          <p:spPr>
            <a:xfrm>
              <a:off x="2156465" y="2537035"/>
              <a:ext cx="210240" cy="103320"/>
            </a:xfrm>
            <a:custGeom>
              <a:avLst/>
              <a:gdLst/>
              <a:ahLst/>
              <a:cxnLst/>
              <a:rect l="l" t="t" r="r" b="b"/>
              <a:pathLst>
                <a:path w="584" h="287" extrusionOk="0">
                  <a:moveTo>
                    <a:pt x="0" y="0"/>
                  </a:moveTo>
                  <a:lnTo>
                    <a:pt x="584" y="0"/>
                  </a:lnTo>
                  <a:lnTo>
                    <a:pt x="584" y="287"/>
                  </a:lnTo>
                  <a:lnTo>
                    <a:pt x="0" y="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2382185" y="2549635"/>
              <a:ext cx="125280" cy="21960"/>
            </a:xfrm>
            <a:custGeom>
              <a:avLst/>
              <a:gdLst/>
              <a:ahLst/>
              <a:cxnLst/>
              <a:rect l="l" t="t" r="r" b="b"/>
              <a:pathLst>
                <a:path w="348" h="61" extrusionOk="0">
                  <a:moveTo>
                    <a:pt x="0" y="0"/>
                  </a:moveTo>
                  <a:lnTo>
                    <a:pt x="348" y="0"/>
                  </a:lnTo>
                  <a:lnTo>
                    <a:pt x="348" y="61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47"/>
            <p:cNvSpPr/>
            <p:nvPr/>
          </p:nvSpPr>
          <p:spPr>
            <a:xfrm>
              <a:off x="2382185" y="2587075"/>
              <a:ext cx="62640" cy="25200"/>
            </a:xfrm>
            <a:custGeom>
              <a:avLst/>
              <a:gdLst/>
              <a:ahLst/>
              <a:cxnLst/>
              <a:rect l="l" t="t" r="r" b="b"/>
              <a:pathLst>
                <a:path w="174" h="70" extrusionOk="0">
                  <a:moveTo>
                    <a:pt x="0" y="0"/>
                  </a:moveTo>
                  <a:lnTo>
                    <a:pt x="174" y="0"/>
                  </a:lnTo>
                  <a:lnTo>
                    <a:pt x="174" y="70"/>
                  </a:lnTo>
                  <a:lnTo>
                    <a:pt x="0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47"/>
            <p:cNvSpPr/>
            <p:nvPr/>
          </p:nvSpPr>
          <p:spPr>
            <a:xfrm>
              <a:off x="2162945" y="2659075"/>
              <a:ext cx="335160" cy="9360"/>
            </a:xfrm>
            <a:custGeom>
              <a:avLst/>
              <a:gdLst/>
              <a:ahLst/>
              <a:cxnLst/>
              <a:rect l="l" t="t" r="r" b="b"/>
              <a:pathLst>
                <a:path w="931" h="26" extrusionOk="0">
                  <a:moveTo>
                    <a:pt x="0" y="0"/>
                  </a:moveTo>
                  <a:lnTo>
                    <a:pt x="931" y="0"/>
                  </a:lnTo>
                  <a:lnTo>
                    <a:pt x="931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2162945" y="2674915"/>
              <a:ext cx="115920" cy="9360"/>
            </a:xfrm>
            <a:custGeom>
              <a:avLst/>
              <a:gdLst/>
              <a:ahLst/>
              <a:cxnLst/>
              <a:rect l="l" t="t" r="r" b="b"/>
              <a:pathLst>
                <a:path w="322" h="26" extrusionOk="0">
                  <a:moveTo>
                    <a:pt x="0" y="0"/>
                  </a:moveTo>
                  <a:lnTo>
                    <a:pt x="322" y="0"/>
                  </a:lnTo>
                  <a:lnTo>
                    <a:pt x="322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47"/>
            <p:cNvSpPr/>
            <p:nvPr/>
          </p:nvSpPr>
          <p:spPr>
            <a:xfrm>
              <a:off x="2282105" y="2674915"/>
              <a:ext cx="115920" cy="9360"/>
            </a:xfrm>
            <a:custGeom>
              <a:avLst/>
              <a:gdLst/>
              <a:ahLst/>
              <a:cxnLst/>
              <a:rect l="l" t="t" r="r" b="b"/>
              <a:pathLst>
                <a:path w="322" h="26" extrusionOk="0">
                  <a:moveTo>
                    <a:pt x="0" y="0"/>
                  </a:moveTo>
                  <a:lnTo>
                    <a:pt x="322" y="0"/>
                  </a:lnTo>
                  <a:lnTo>
                    <a:pt x="322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47"/>
            <p:cNvSpPr/>
            <p:nvPr/>
          </p:nvSpPr>
          <p:spPr>
            <a:xfrm>
              <a:off x="2222345" y="2690395"/>
              <a:ext cx="115920" cy="9360"/>
            </a:xfrm>
            <a:custGeom>
              <a:avLst/>
              <a:gdLst/>
              <a:ahLst/>
              <a:cxnLst/>
              <a:rect l="l" t="t" r="r" b="b"/>
              <a:pathLst>
                <a:path w="322" h="26" extrusionOk="0">
                  <a:moveTo>
                    <a:pt x="0" y="0"/>
                  </a:moveTo>
                  <a:lnTo>
                    <a:pt x="322" y="0"/>
                  </a:lnTo>
                  <a:lnTo>
                    <a:pt x="322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2341505" y="2690395"/>
              <a:ext cx="115920" cy="9360"/>
            </a:xfrm>
            <a:custGeom>
              <a:avLst/>
              <a:gdLst/>
              <a:ahLst/>
              <a:cxnLst/>
              <a:rect l="l" t="t" r="r" b="b"/>
              <a:pathLst>
                <a:path w="322" h="26" extrusionOk="0">
                  <a:moveTo>
                    <a:pt x="0" y="0"/>
                  </a:moveTo>
                  <a:lnTo>
                    <a:pt x="322" y="0"/>
                  </a:lnTo>
                  <a:lnTo>
                    <a:pt x="322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2400905" y="2674915"/>
              <a:ext cx="97200" cy="9360"/>
            </a:xfrm>
            <a:custGeom>
              <a:avLst/>
              <a:gdLst/>
              <a:ahLst/>
              <a:cxnLst/>
              <a:rect l="l" t="t" r="r" b="b"/>
              <a:pathLst>
                <a:path w="270" h="26" extrusionOk="0">
                  <a:moveTo>
                    <a:pt x="0" y="0"/>
                  </a:moveTo>
                  <a:lnTo>
                    <a:pt x="270" y="0"/>
                  </a:lnTo>
                  <a:lnTo>
                    <a:pt x="270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47"/>
            <p:cNvSpPr/>
            <p:nvPr/>
          </p:nvSpPr>
          <p:spPr>
            <a:xfrm>
              <a:off x="2162945" y="2690395"/>
              <a:ext cx="56520" cy="9360"/>
            </a:xfrm>
            <a:custGeom>
              <a:avLst/>
              <a:gdLst/>
              <a:ahLst/>
              <a:cxnLst/>
              <a:rect l="l" t="t" r="r" b="b"/>
              <a:pathLst>
                <a:path w="157" h="26" extrusionOk="0">
                  <a:moveTo>
                    <a:pt x="0" y="0"/>
                  </a:moveTo>
                  <a:lnTo>
                    <a:pt x="157" y="0"/>
                  </a:lnTo>
                  <a:lnTo>
                    <a:pt x="157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47"/>
            <p:cNvSpPr/>
            <p:nvPr/>
          </p:nvSpPr>
          <p:spPr>
            <a:xfrm>
              <a:off x="2316305" y="2706235"/>
              <a:ext cx="115920" cy="9360"/>
            </a:xfrm>
            <a:custGeom>
              <a:avLst/>
              <a:gdLst/>
              <a:ahLst/>
              <a:cxnLst/>
              <a:rect l="l" t="t" r="r" b="b"/>
              <a:pathLst>
                <a:path w="322" h="26" extrusionOk="0">
                  <a:moveTo>
                    <a:pt x="0" y="0"/>
                  </a:moveTo>
                  <a:lnTo>
                    <a:pt x="322" y="0"/>
                  </a:lnTo>
                  <a:lnTo>
                    <a:pt x="322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47"/>
            <p:cNvSpPr/>
            <p:nvPr/>
          </p:nvSpPr>
          <p:spPr>
            <a:xfrm>
              <a:off x="2256905" y="2706235"/>
              <a:ext cx="56520" cy="9360"/>
            </a:xfrm>
            <a:custGeom>
              <a:avLst/>
              <a:gdLst/>
              <a:ahLst/>
              <a:cxnLst/>
              <a:rect l="l" t="t" r="r" b="b"/>
              <a:pathLst>
                <a:path w="157" h="26" extrusionOk="0">
                  <a:moveTo>
                    <a:pt x="0" y="0"/>
                  </a:moveTo>
                  <a:lnTo>
                    <a:pt x="157" y="0"/>
                  </a:lnTo>
                  <a:lnTo>
                    <a:pt x="157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47"/>
            <p:cNvSpPr/>
            <p:nvPr/>
          </p:nvSpPr>
          <p:spPr>
            <a:xfrm>
              <a:off x="2162945" y="2706235"/>
              <a:ext cx="90720" cy="9360"/>
            </a:xfrm>
            <a:custGeom>
              <a:avLst/>
              <a:gdLst/>
              <a:ahLst/>
              <a:cxnLst/>
              <a:rect l="l" t="t" r="r" b="b"/>
              <a:pathLst>
                <a:path w="252" h="26" extrusionOk="0">
                  <a:moveTo>
                    <a:pt x="0" y="0"/>
                  </a:moveTo>
                  <a:lnTo>
                    <a:pt x="252" y="0"/>
                  </a:lnTo>
                  <a:lnTo>
                    <a:pt x="252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47"/>
            <p:cNvSpPr/>
            <p:nvPr/>
          </p:nvSpPr>
          <p:spPr>
            <a:xfrm>
              <a:off x="1978985" y="2444155"/>
              <a:ext cx="550440" cy="64800"/>
            </a:xfrm>
            <a:custGeom>
              <a:avLst/>
              <a:gdLst/>
              <a:ahLst/>
              <a:cxnLst/>
              <a:rect l="l" t="t" r="r" b="b"/>
              <a:pathLst>
                <a:path w="1529" h="180" extrusionOk="0">
                  <a:moveTo>
                    <a:pt x="1529" y="147"/>
                  </a:moveTo>
                  <a:lnTo>
                    <a:pt x="1529" y="180"/>
                  </a:lnTo>
                  <a:lnTo>
                    <a:pt x="0" y="180"/>
                  </a:lnTo>
                  <a:cubicBezTo>
                    <a:pt x="21" y="135"/>
                    <a:pt x="107" y="91"/>
                    <a:pt x="132" y="79"/>
                  </a:cubicBezTo>
                  <a:lnTo>
                    <a:pt x="132" y="79"/>
                  </a:lnTo>
                  <a:cubicBezTo>
                    <a:pt x="151" y="69"/>
                    <a:pt x="172" y="63"/>
                    <a:pt x="194" y="63"/>
                  </a:cubicBezTo>
                  <a:cubicBezTo>
                    <a:pt x="196" y="63"/>
                    <a:pt x="198" y="63"/>
                    <a:pt x="200" y="63"/>
                  </a:cubicBezTo>
                  <a:cubicBezTo>
                    <a:pt x="238" y="67"/>
                    <a:pt x="269" y="100"/>
                    <a:pt x="307" y="103"/>
                  </a:cubicBezTo>
                  <a:cubicBezTo>
                    <a:pt x="345" y="106"/>
                    <a:pt x="380" y="78"/>
                    <a:pt x="412" y="56"/>
                  </a:cubicBezTo>
                  <a:lnTo>
                    <a:pt x="412" y="56"/>
                  </a:lnTo>
                  <a:cubicBezTo>
                    <a:pt x="420" y="51"/>
                    <a:pt x="427" y="46"/>
                    <a:pt x="435" y="42"/>
                  </a:cubicBezTo>
                  <a:cubicBezTo>
                    <a:pt x="476" y="18"/>
                    <a:pt x="523" y="3"/>
                    <a:pt x="572" y="0"/>
                  </a:cubicBezTo>
                  <a:lnTo>
                    <a:pt x="572" y="0"/>
                  </a:lnTo>
                  <a:cubicBezTo>
                    <a:pt x="576" y="0"/>
                    <a:pt x="581" y="0"/>
                    <a:pt x="586" y="0"/>
                  </a:cubicBezTo>
                  <a:cubicBezTo>
                    <a:pt x="625" y="0"/>
                    <a:pt x="665" y="10"/>
                    <a:pt x="699" y="30"/>
                  </a:cubicBezTo>
                  <a:cubicBezTo>
                    <a:pt x="710" y="36"/>
                    <a:pt x="720" y="43"/>
                    <a:pt x="729" y="51"/>
                  </a:cubicBezTo>
                  <a:cubicBezTo>
                    <a:pt x="751" y="70"/>
                    <a:pt x="769" y="93"/>
                    <a:pt x="794" y="106"/>
                  </a:cubicBezTo>
                  <a:lnTo>
                    <a:pt x="794" y="106"/>
                  </a:lnTo>
                  <a:cubicBezTo>
                    <a:pt x="815" y="116"/>
                    <a:pt x="837" y="120"/>
                    <a:pt x="860" y="120"/>
                  </a:cubicBezTo>
                  <a:cubicBezTo>
                    <a:pt x="872" y="120"/>
                    <a:pt x="885" y="119"/>
                    <a:pt x="896" y="116"/>
                  </a:cubicBezTo>
                  <a:cubicBezTo>
                    <a:pt x="957" y="107"/>
                    <a:pt x="1016" y="88"/>
                    <a:pt x="1076" y="80"/>
                  </a:cubicBezTo>
                  <a:cubicBezTo>
                    <a:pt x="1137" y="71"/>
                    <a:pt x="1201" y="73"/>
                    <a:pt x="1254" y="104"/>
                  </a:cubicBezTo>
                  <a:lnTo>
                    <a:pt x="1254" y="104"/>
                  </a:lnTo>
                  <a:cubicBezTo>
                    <a:pt x="1259" y="108"/>
                    <a:pt x="1265" y="111"/>
                    <a:pt x="1271" y="115"/>
                  </a:cubicBezTo>
                  <a:cubicBezTo>
                    <a:pt x="1275" y="117"/>
                    <a:pt x="1280" y="120"/>
                    <a:pt x="1285" y="122"/>
                  </a:cubicBezTo>
                  <a:cubicBezTo>
                    <a:pt x="1322" y="139"/>
                    <a:pt x="1365" y="129"/>
                    <a:pt x="1404" y="122"/>
                  </a:cubicBezTo>
                  <a:lnTo>
                    <a:pt x="1404" y="122"/>
                  </a:lnTo>
                  <a:cubicBezTo>
                    <a:pt x="1417" y="118"/>
                    <a:pt x="1431" y="117"/>
                    <a:pt x="1445" y="117"/>
                  </a:cubicBezTo>
                  <a:cubicBezTo>
                    <a:pt x="1463" y="117"/>
                    <a:pt x="1481" y="120"/>
                    <a:pt x="1499" y="125"/>
                  </a:cubicBezTo>
                  <a:lnTo>
                    <a:pt x="1499" y="125"/>
                  </a:lnTo>
                  <a:cubicBezTo>
                    <a:pt x="1502" y="127"/>
                    <a:pt x="1506" y="129"/>
                    <a:pt x="1509" y="131"/>
                  </a:cubicBezTo>
                  <a:cubicBezTo>
                    <a:pt x="1517" y="135"/>
                    <a:pt x="1523" y="140"/>
                    <a:pt x="1529" y="1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19800" rIns="90000" bIns="19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47"/>
            <p:cNvSpPr/>
            <p:nvPr/>
          </p:nvSpPr>
          <p:spPr>
            <a:xfrm>
              <a:off x="901505" y="2736475"/>
              <a:ext cx="209880" cy="409320"/>
            </a:xfrm>
            <a:custGeom>
              <a:avLst/>
              <a:gdLst/>
              <a:ahLst/>
              <a:cxnLst/>
              <a:rect l="l" t="t" r="r" b="b"/>
              <a:pathLst>
                <a:path w="583" h="1137" extrusionOk="0">
                  <a:moveTo>
                    <a:pt x="292" y="1137"/>
                  </a:moveTo>
                  <a:lnTo>
                    <a:pt x="535" y="1137"/>
                  </a:lnTo>
                  <a:cubicBezTo>
                    <a:pt x="562" y="1137"/>
                    <a:pt x="583" y="1115"/>
                    <a:pt x="583" y="1088"/>
                  </a:cubicBezTo>
                  <a:lnTo>
                    <a:pt x="583" y="48"/>
                  </a:lnTo>
                  <a:cubicBezTo>
                    <a:pt x="583" y="21"/>
                    <a:pt x="562" y="0"/>
                    <a:pt x="535" y="0"/>
                  </a:cubicBezTo>
                  <a:lnTo>
                    <a:pt x="49" y="0"/>
                  </a:lnTo>
                  <a:cubicBezTo>
                    <a:pt x="22" y="0"/>
                    <a:pt x="0" y="21"/>
                    <a:pt x="0" y="48"/>
                  </a:cubicBezTo>
                  <a:lnTo>
                    <a:pt x="0" y="1088"/>
                  </a:lnTo>
                  <a:cubicBezTo>
                    <a:pt x="0" y="1115"/>
                    <a:pt x="22" y="1137"/>
                    <a:pt x="49" y="1137"/>
                  </a:cubicBezTo>
                  <a:lnTo>
                    <a:pt x="292" y="1137"/>
                  </a:lnTo>
                  <a:close/>
                </a:path>
              </a:pathLst>
            </a:custGeom>
            <a:solidFill>
              <a:srgbClr val="62AAD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47"/>
            <p:cNvSpPr/>
            <p:nvPr/>
          </p:nvSpPr>
          <p:spPr>
            <a:xfrm>
              <a:off x="901505" y="2736475"/>
              <a:ext cx="209880" cy="409320"/>
            </a:xfrm>
            <a:custGeom>
              <a:avLst/>
              <a:gdLst/>
              <a:ahLst/>
              <a:cxnLst/>
              <a:rect l="l" t="t" r="r" b="b"/>
              <a:pathLst>
                <a:path w="583" h="1137" extrusionOk="0">
                  <a:moveTo>
                    <a:pt x="292" y="1137"/>
                  </a:moveTo>
                  <a:lnTo>
                    <a:pt x="535" y="1137"/>
                  </a:lnTo>
                  <a:cubicBezTo>
                    <a:pt x="562" y="1137"/>
                    <a:pt x="583" y="1115"/>
                    <a:pt x="583" y="1088"/>
                  </a:cubicBezTo>
                  <a:lnTo>
                    <a:pt x="583" y="48"/>
                  </a:lnTo>
                  <a:cubicBezTo>
                    <a:pt x="583" y="21"/>
                    <a:pt x="562" y="0"/>
                    <a:pt x="535" y="0"/>
                  </a:cubicBezTo>
                  <a:lnTo>
                    <a:pt x="49" y="0"/>
                  </a:lnTo>
                  <a:cubicBezTo>
                    <a:pt x="22" y="0"/>
                    <a:pt x="0" y="21"/>
                    <a:pt x="0" y="48"/>
                  </a:cubicBezTo>
                  <a:lnTo>
                    <a:pt x="0" y="1088"/>
                  </a:lnTo>
                  <a:cubicBezTo>
                    <a:pt x="0" y="1115"/>
                    <a:pt x="22" y="1137"/>
                    <a:pt x="49" y="1137"/>
                  </a:cubicBezTo>
                  <a:lnTo>
                    <a:pt x="292" y="1137"/>
                  </a:lnTo>
                  <a:close/>
                </a:path>
              </a:pathLst>
            </a:custGeom>
            <a:solidFill>
              <a:schemeClr val="accent2"/>
            </a:solidFill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5750" tIns="50750" rIns="95750" bIns="507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47"/>
            <p:cNvSpPr/>
            <p:nvPr/>
          </p:nvSpPr>
          <p:spPr>
            <a:xfrm>
              <a:off x="919865" y="2763475"/>
              <a:ext cx="173520" cy="335160"/>
            </a:xfrm>
            <a:custGeom>
              <a:avLst/>
              <a:gdLst/>
              <a:ahLst/>
              <a:cxnLst/>
              <a:rect l="l" t="t" r="r" b="b"/>
              <a:pathLst>
                <a:path w="482" h="931" extrusionOk="0">
                  <a:moveTo>
                    <a:pt x="0" y="0"/>
                  </a:moveTo>
                  <a:lnTo>
                    <a:pt x="482" y="0"/>
                  </a:lnTo>
                  <a:lnTo>
                    <a:pt x="482" y="931"/>
                  </a:lnTo>
                  <a:lnTo>
                    <a:pt x="0" y="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47"/>
            <p:cNvSpPr/>
            <p:nvPr/>
          </p:nvSpPr>
          <p:spPr>
            <a:xfrm>
              <a:off x="906545" y="3122035"/>
              <a:ext cx="199080" cy="19440"/>
            </a:xfrm>
            <a:custGeom>
              <a:avLst/>
              <a:gdLst/>
              <a:ahLst/>
              <a:cxnLst/>
              <a:rect l="l" t="t" r="r" b="b"/>
              <a:pathLst>
                <a:path w="553" h="54" extrusionOk="0">
                  <a:moveTo>
                    <a:pt x="0" y="0"/>
                  </a:moveTo>
                  <a:lnTo>
                    <a:pt x="553" y="0"/>
                  </a:lnTo>
                  <a:lnTo>
                    <a:pt x="553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25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47"/>
            <p:cNvSpPr/>
            <p:nvPr/>
          </p:nvSpPr>
          <p:spPr>
            <a:xfrm>
              <a:off x="919865" y="2758435"/>
              <a:ext cx="173520" cy="27360"/>
            </a:xfrm>
            <a:custGeom>
              <a:avLst/>
              <a:gdLst/>
              <a:ahLst/>
              <a:cxnLst/>
              <a:rect l="l" t="t" r="r" b="b"/>
              <a:pathLst>
                <a:path w="482" h="76" extrusionOk="0">
                  <a:moveTo>
                    <a:pt x="0" y="0"/>
                  </a:moveTo>
                  <a:lnTo>
                    <a:pt x="482" y="0"/>
                  </a:lnTo>
                  <a:lnTo>
                    <a:pt x="482" y="76"/>
                  </a:lnTo>
                  <a:lnTo>
                    <a:pt x="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47"/>
            <p:cNvSpPr/>
            <p:nvPr/>
          </p:nvSpPr>
          <p:spPr>
            <a:xfrm>
              <a:off x="1075385" y="2766355"/>
              <a:ext cx="13680" cy="13680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19"/>
                  </a:moveTo>
                  <a:cubicBezTo>
                    <a:pt x="38" y="23"/>
                    <a:pt x="38" y="26"/>
                    <a:pt x="36" y="29"/>
                  </a:cubicBezTo>
                  <a:cubicBezTo>
                    <a:pt x="35" y="32"/>
                    <a:pt x="32" y="34"/>
                    <a:pt x="29" y="36"/>
                  </a:cubicBezTo>
                  <a:cubicBezTo>
                    <a:pt x="26" y="38"/>
                    <a:pt x="23" y="38"/>
                    <a:pt x="19" y="38"/>
                  </a:cubicBezTo>
                  <a:cubicBezTo>
                    <a:pt x="16" y="38"/>
                    <a:pt x="13" y="38"/>
                    <a:pt x="10" y="36"/>
                  </a:cubicBezTo>
                  <a:cubicBezTo>
                    <a:pt x="7" y="34"/>
                    <a:pt x="5" y="32"/>
                    <a:pt x="3" y="29"/>
                  </a:cubicBezTo>
                  <a:cubicBezTo>
                    <a:pt x="2" y="26"/>
                    <a:pt x="0" y="23"/>
                    <a:pt x="0" y="19"/>
                  </a:cubicBezTo>
                  <a:cubicBezTo>
                    <a:pt x="0" y="16"/>
                    <a:pt x="1" y="13"/>
                    <a:pt x="3" y="10"/>
                  </a:cubicBezTo>
                  <a:cubicBezTo>
                    <a:pt x="4" y="7"/>
                    <a:pt x="7" y="5"/>
                    <a:pt x="10" y="3"/>
                  </a:cubicBezTo>
                  <a:cubicBezTo>
                    <a:pt x="13" y="1"/>
                    <a:pt x="16" y="0"/>
                    <a:pt x="19" y="0"/>
                  </a:cubicBezTo>
                  <a:cubicBezTo>
                    <a:pt x="23" y="0"/>
                    <a:pt x="26" y="1"/>
                    <a:pt x="29" y="3"/>
                  </a:cubicBezTo>
                  <a:cubicBezTo>
                    <a:pt x="32" y="5"/>
                    <a:pt x="34" y="7"/>
                    <a:pt x="36" y="10"/>
                  </a:cubicBezTo>
                  <a:cubicBezTo>
                    <a:pt x="37" y="13"/>
                    <a:pt x="38" y="16"/>
                    <a:pt x="38" y="19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47"/>
            <p:cNvSpPr/>
            <p:nvPr/>
          </p:nvSpPr>
          <p:spPr>
            <a:xfrm>
              <a:off x="1056305" y="2766355"/>
              <a:ext cx="13680" cy="13680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19"/>
                  </a:moveTo>
                  <a:cubicBezTo>
                    <a:pt x="38" y="23"/>
                    <a:pt x="37" y="26"/>
                    <a:pt x="35" y="29"/>
                  </a:cubicBezTo>
                  <a:cubicBezTo>
                    <a:pt x="34" y="32"/>
                    <a:pt x="32" y="34"/>
                    <a:pt x="29" y="36"/>
                  </a:cubicBezTo>
                  <a:cubicBezTo>
                    <a:pt x="27" y="38"/>
                    <a:pt x="22" y="38"/>
                    <a:pt x="19" y="38"/>
                  </a:cubicBezTo>
                  <a:cubicBezTo>
                    <a:pt x="16" y="38"/>
                    <a:pt x="13" y="38"/>
                    <a:pt x="10" y="36"/>
                  </a:cubicBezTo>
                  <a:cubicBezTo>
                    <a:pt x="8" y="34"/>
                    <a:pt x="5" y="32"/>
                    <a:pt x="3" y="29"/>
                  </a:cubicBezTo>
                  <a:cubicBezTo>
                    <a:pt x="2" y="26"/>
                    <a:pt x="0" y="23"/>
                    <a:pt x="0" y="19"/>
                  </a:cubicBezTo>
                  <a:cubicBezTo>
                    <a:pt x="0" y="16"/>
                    <a:pt x="1" y="13"/>
                    <a:pt x="3" y="10"/>
                  </a:cubicBezTo>
                  <a:cubicBezTo>
                    <a:pt x="4" y="7"/>
                    <a:pt x="8" y="5"/>
                    <a:pt x="10" y="3"/>
                  </a:cubicBezTo>
                  <a:cubicBezTo>
                    <a:pt x="13" y="1"/>
                    <a:pt x="16" y="0"/>
                    <a:pt x="19" y="0"/>
                  </a:cubicBezTo>
                  <a:cubicBezTo>
                    <a:pt x="22" y="0"/>
                    <a:pt x="27" y="1"/>
                    <a:pt x="29" y="3"/>
                  </a:cubicBezTo>
                  <a:cubicBezTo>
                    <a:pt x="32" y="5"/>
                    <a:pt x="34" y="7"/>
                    <a:pt x="35" y="10"/>
                  </a:cubicBezTo>
                  <a:cubicBezTo>
                    <a:pt x="37" y="13"/>
                    <a:pt x="38" y="16"/>
                    <a:pt x="38" y="19"/>
                  </a:cubicBezTo>
                  <a:close/>
                </a:path>
              </a:pathLst>
            </a:custGeom>
            <a:solidFill>
              <a:srgbClr val="33AE8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47"/>
            <p:cNvSpPr/>
            <p:nvPr/>
          </p:nvSpPr>
          <p:spPr>
            <a:xfrm>
              <a:off x="1037225" y="2766355"/>
              <a:ext cx="13680" cy="13680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19"/>
                  </a:moveTo>
                  <a:cubicBezTo>
                    <a:pt x="38" y="23"/>
                    <a:pt x="37" y="26"/>
                    <a:pt x="35" y="29"/>
                  </a:cubicBezTo>
                  <a:cubicBezTo>
                    <a:pt x="34" y="32"/>
                    <a:pt x="31" y="34"/>
                    <a:pt x="28" y="36"/>
                  </a:cubicBezTo>
                  <a:cubicBezTo>
                    <a:pt x="26" y="38"/>
                    <a:pt x="22" y="38"/>
                    <a:pt x="19" y="38"/>
                  </a:cubicBezTo>
                  <a:cubicBezTo>
                    <a:pt x="16" y="38"/>
                    <a:pt x="12" y="38"/>
                    <a:pt x="9" y="36"/>
                  </a:cubicBezTo>
                  <a:cubicBezTo>
                    <a:pt x="7" y="34"/>
                    <a:pt x="5" y="32"/>
                    <a:pt x="3" y="29"/>
                  </a:cubicBezTo>
                  <a:cubicBezTo>
                    <a:pt x="2" y="26"/>
                    <a:pt x="0" y="23"/>
                    <a:pt x="0" y="19"/>
                  </a:cubicBezTo>
                  <a:cubicBezTo>
                    <a:pt x="0" y="16"/>
                    <a:pt x="1" y="13"/>
                    <a:pt x="3" y="10"/>
                  </a:cubicBezTo>
                  <a:cubicBezTo>
                    <a:pt x="4" y="7"/>
                    <a:pt x="7" y="5"/>
                    <a:pt x="9" y="3"/>
                  </a:cubicBezTo>
                  <a:cubicBezTo>
                    <a:pt x="12" y="1"/>
                    <a:pt x="16" y="0"/>
                    <a:pt x="19" y="0"/>
                  </a:cubicBezTo>
                  <a:cubicBezTo>
                    <a:pt x="22" y="0"/>
                    <a:pt x="26" y="1"/>
                    <a:pt x="28" y="3"/>
                  </a:cubicBezTo>
                  <a:cubicBezTo>
                    <a:pt x="31" y="5"/>
                    <a:pt x="34" y="7"/>
                    <a:pt x="35" y="10"/>
                  </a:cubicBezTo>
                  <a:cubicBezTo>
                    <a:pt x="37" y="13"/>
                    <a:pt x="38" y="16"/>
                    <a:pt x="38" y="19"/>
                  </a:cubicBezTo>
                  <a:close/>
                </a:path>
              </a:pathLst>
            </a:custGeom>
            <a:solidFill>
              <a:srgbClr val="62AAD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47"/>
            <p:cNvSpPr/>
            <p:nvPr/>
          </p:nvSpPr>
          <p:spPr>
            <a:xfrm>
              <a:off x="920585" y="2790115"/>
              <a:ext cx="172800" cy="27360"/>
            </a:xfrm>
            <a:custGeom>
              <a:avLst/>
              <a:gdLst/>
              <a:ahLst/>
              <a:cxnLst/>
              <a:rect l="l" t="t" r="r" b="b"/>
              <a:pathLst>
                <a:path w="480" h="76" extrusionOk="0">
                  <a:moveTo>
                    <a:pt x="0" y="0"/>
                  </a:moveTo>
                  <a:lnTo>
                    <a:pt x="480" y="0"/>
                  </a:lnTo>
                  <a:lnTo>
                    <a:pt x="480" y="76"/>
                  </a:lnTo>
                  <a:lnTo>
                    <a:pt x="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47"/>
            <p:cNvSpPr/>
            <p:nvPr/>
          </p:nvSpPr>
          <p:spPr>
            <a:xfrm>
              <a:off x="938225" y="2846275"/>
              <a:ext cx="137160" cy="90360"/>
            </a:xfrm>
            <a:custGeom>
              <a:avLst/>
              <a:gdLst/>
              <a:ahLst/>
              <a:cxnLst/>
              <a:rect l="l" t="t" r="r" b="b"/>
              <a:pathLst>
                <a:path w="381" h="251" extrusionOk="0">
                  <a:moveTo>
                    <a:pt x="0" y="0"/>
                  </a:moveTo>
                  <a:lnTo>
                    <a:pt x="381" y="0"/>
                  </a:lnTo>
                  <a:lnTo>
                    <a:pt x="381" y="251"/>
                  </a:lnTo>
                  <a:lnTo>
                    <a:pt x="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47"/>
            <p:cNvSpPr/>
            <p:nvPr/>
          </p:nvSpPr>
          <p:spPr>
            <a:xfrm>
              <a:off x="937505" y="2958955"/>
              <a:ext cx="109080" cy="19080"/>
            </a:xfrm>
            <a:custGeom>
              <a:avLst/>
              <a:gdLst/>
              <a:ahLst/>
              <a:cxnLst/>
              <a:rect l="l" t="t" r="r" b="b"/>
              <a:pathLst>
                <a:path w="303" h="53" extrusionOk="0">
                  <a:moveTo>
                    <a:pt x="0" y="0"/>
                  </a:moveTo>
                  <a:lnTo>
                    <a:pt x="303" y="0"/>
                  </a:lnTo>
                  <a:lnTo>
                    <a:pt x="303" y="53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47"/>
            <p:cNvSpPr/>
            <p:nvPr/>
          </p:nvSpPr>
          <p:spPr>
            <a:xfrm>
              <a:off x="937505" y="2992075"/>
              <a:ext cx="54360" cy="21600"/>
            </a:xfrm>
            <a:custGeom>
              <a:avLst/>
              <a:gdLst/>
              <a:ahLst/>
              <a:cxnLst/>
              <a:rect l="l" t="t" r="r" b="b"/>
              <a:pathLst>
                <a:path w="151" h="60" extrusionOk="0">
                  <a:moveTo>
                    <a:pt x="0" y="0"/>
                  </a:moveTo>
                  <a:lnTo>
                    <a:pt x="151" y="0"/>
                  </a:lnTo>
                  <a:lnTo>
                    <a:pt x="151" y="60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47"/>
            <p:cNvSpPr/>
            <p:nvPr/>
          </p:nvSpPr>
          <p:spPr>
            <a:xfrm>
              <a:off x="937865" y="3030595"/>
              <a:ext cx="113760" cy="8280"/>
            </a:xfrm>
            <a:custGeom>
              <a:avLst/>
              <a:gdLst/>
              <a:ahLst/>
              <a:cxnLst/>
              <a:rect l="l" t="t" r="r" b="b"/>
              <a:pathLst>
                <a:path w="316" h="23" extrusionOk="0">
                  <a:moveTo>
                    <a:pt x="0" y="0"/>
                  </a:moveTo>
                  <a:lnTo>
                    <a:pt x="316" y="0"/>
                  </a:lnTo>
                  <a:lnTo>
                    <a:pt x="316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47"/>
            <p:cNvSpPr/>
            <p:nvPr/>
          </p:nvSpPr>
          <p:spPr>
            <a:xfrm>
              <a:off x="937865" y="3044275"/>
              <a:ext cx="39240" cy="8280"/>
            </a:xfrm>
            <a:custGeom>
              <a:avLst/>
              <a:gdLst/>
              <a:ahLst/>
              <a:cxnLst/>
              <a:rect l="l" t="t" r="r" b="b"/>
              <a:pathLst>
                <a:path w="109" h="23" extrusionOk="0">
                  <a:moveTo>
                    <a:pt x="0" y="0"/>
                  </a:moveTo>
                  <a:lnTo>
                    <a:pt x="109" y="0"/>
                  </a:lnTo>
                  <a:lnTo>
                    <a:pt x="109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47"/>
            <p:cNvSpPr/>
            <p:nvPr/>
          </p:nvSpPr>
          <p:spPr>
            <a:xfrm>
              <a:off x="978185" y="3044275"/>
              <a:ext cx="39240" cy="8280"/>
            </a:xfrm>
            <a:custGeom>
              <a:avLst/>
              <a:gdLst/>
              <a:ahLst/>
              <a:cxnLst/>
              <a:rect l="l" t="t" r="r" b="b"/>
              <a:pathLst>
                <a:path w="109" h="23" extrusionOk="0">
                  <a:moveTo>
                    <a:pt x="0" y="0"/>
                  </a:moveTo>
                  <a:lnTo>
                    <a:pt x="109" y="0"/>
                  </a:lnTo>
                  <a:lnTo>
                    <a:pt x="109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47"/>
            <p:cNvSpPr/>
            <p:nvPr/>
          </p:nvSpPr>
          <p:spPr>
            <a:xfrm>
              <a:off x="958025" y="3057955"/>
              <a:ext cx="39240" cy="8280"/>
            </a:xfrm>
            <a:custGeom>
              <a:avLst/>
              <a:gdLst/>
              <a:ahLst/>
              <a:cxnLst/>
              <a:rect l="l" t="t" r="r" b="b"/>
              <a:pathLst>
                <a:path w="109" h="23" extrusionOk="0">
                  <a:moveTo>
                    <a:pt x="0" y="0"/>
                  </a:moveTo>
                  <a:lnTo>
                    <a:pt x="109" y="0"/>
                  </a:lnTo>
                  <a:lnTo>
                    <a:pt x="109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47"/>
            <p:cNvSpPr/>
            <p:nvPr/>
          </p:nvSpPr>
          <p:spPr>
            <a:xfrm>
              <a:off x="998345" y="3057955"/>
              <a:ext cx="39600" cy="8280"/>
            </a:xfrm>
            <a:custGeom>
              <a:avLst/>
              <a:gdLst/>
              <a:ahLst/>
              <a:cxnLst/>
              <a:rect l="l" t="t" r="r" b="b"/>
              <a:pathLst>
                <a:path w="110" h="23" extrusionOk="0">
                  <a:moveTo>
                    <a:pt x="0" y="0"/>
                  </a:moveTo>
                  <a:lnTo>
                    <a:pt x="110" y="0"/>
                  </a:lnTo>
                  <a:lnTo>
                    <a:pt x="110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47"/>
            <p:cNvSpPr/>
            <p:nvPr/>
          </p:nvSpPr>
          <p:spPr>
            <a:xfrm>
              <a:off x="1018505" y="3044275"/>
              <a:ext cx="33120" cy="8280"/>
            </a:xfrm>
            <a:custGeom>
              <a:avLst/>
              <a:gdLst/>
              <a:ahLst/>
              <a:cxnLst/>
              <a:rect l="l" t="t" r="r" b="b"/>
              <a:pathLst>
                <a:path w="92" h="23" extrusionOk="0">
                  <a:moveTo>
                    <a:pt x="0" y="0"/>
                  </a:moveTo>
                  <a:lnTo>
                    <a:pt x="92" y="0"/>
                  </a:lnTo>
                  <a:lnTo>
                    <a:pt x="92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47"/>
            <p:cNvSpPr/>
            <p:nvPr/>
          </p:nvSpPr>
          <p:spPr>
            <a:xfrm>
              <a:off x="937865" y="3057955"/>
              <a:ext cx="19080" cy="8280"/>
            </a:xfrm>
            <a:custGeom>
              <a:avLst/>
              <a:gdLst/>
              <a:ahLst/>
              <a:cxnLst/>
              <a:rect l="l" t="t" r="r" b="b"/>
              <a:pathLst>
                <a:path w="53" h="23" extrusionOk="0">
                  <a:moveTo>
                    <a:pt x="0" y="0"/>
                  </a:moveTo>
                  <a:lnTo>
                    <a:pt x="53" y="0"/>
                  </a:lnTo>
                  <a:lnTo>
                    <a:pt x="53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47"/>
            <p:cNvSpPr/>
            <p:nvPr/>
          </p:nvSpPr>
          <p:spPr>
            <a:xfrm>
              <a:off x="990065" y="3071635"/>
              <a:ext cx="39240" cy="8280"/>
            </a:xfrm>
            <a:custGeom>
              <a:avLst/>
              <a:gdLst/>
              <a:ahLst/>
              <a:cxnLst/>
              <a:rect l="l" t="t" r="r" b="b"/>
              <a:pathLst>
                <a:path w="109" h="23" extrusionOk="0">
                  <a:moveTo>
                    <a:pt x="0" y="0"/>
                  </a:moveTo>
                  <a:lnTo>
                    <a:pt x="109" y="0"/>
                  </a:lnTo>
                  <a:lnTo>
                    <a:pt x="109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47"/>
            <p:cNvSpPr/>
            <p:nvPr/>
          </p:nvSpPr>
          <p:spPr>
            <a:xfrm>
              <a:off x="969905" y="3071635"/>
              <a:ext cx="19080" cy="8280"/>
            </a:xfrm>
            <a:custGeom>
              <a:avLst/>
              <a:gdLst/>
              <a:ahLst/>
              <a:cxnLst/>
              <a:rect l="l" t="t" r="r" b="b"/>
              <a:pathLst>
                <a:path w="53" h="23" extrusionOk="0">
                  <a:moveTo>
                    <a:pt x="0" y="0"/>
                  </a:moveTo>
                  <a:lnTo>
                    <a:pt x="53" y="0"/>
                  </a:lnTo>
                  <a:lnTo>
                    <a:pt x="53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47"/>
            <p:cNvSpPr/>
            <p:nvPr/>
          </p:nvSpPr>
          <p:spPr>
            <a:xfrm>
              <a:off x="937865" y="3071635"/>
              <a:ext cx="30960" cy="8280"/>
            </a:xfrm>
            <a:custGeom>
              <a:avLst/>
              <a:gdLst/>
              <a:ahLst/>
              <a:cxnLst/>
              <a:rect l="l" t="t" r="r" b="b"/>
              <a:pathLst>
                <a:path w="86" h="23" extrusionOk="0">
                  <a:moveTo>
                    <a:pt x="0" y="0"/>
                  </a:moveTo>
                  <a:lnTo>
                    <a:pt x="86" y="0"/>
                  </a:lnTo>
                  <a:lnTo>
                    <a:pt x="86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47"/>
            <p:cNvSpPr/>
            <p:nvPr/>
          </p:nvSpPr>
          <p:spPr>
            <a:xfrm>
              <a:off x="920945" y="2796235"/>
              <a:ext cx="172440" cy="21240"/>
            </a:xfrm>
            <a:custGeom>
              <a:avLst/>
              <a:gdLst/>
              <a:ahLst/>
              <a:cxnLst/>
              <a:rect l="l" t="t" r="r" b="b"/>
              <a:pathLst>
                <a:path w="479" h="59" extrusionOk="0">
                  <a:moveTo>
                    <a:pt x="479" y="48"/>
                  </a:moveTo>
                  <a:lnTo>
                    <a:pt x="479" y="59"/>
                  </a:lnTo>
                  <a:lnTo>
                    <a:pt x="0" y="59"/>
                  </a:lnTo>
                  <a:lnTo>
                    <a:pt x="0" y="59"/>
                  </a:lnTo>
                  <a:cubicBezTo>
                    <a:pt x="8" y="47"/>
                    <a:pt x="18" y="36"/>
                    <a:pt x="31" y="30"/>
                  </a:cubicBezTo>
                  <a:cubicBezTo>
                    <a:pt x="34" y="28"/>
                    <a:pt x="38" y="27"/>
                    <a:pt x="41" y="25"/>
                  </a:cubicBezTo>
                  <a:lnTo>
                    <a:pt x="41" y="25"/>
                  </a:lnTo>
                  <a:cubicBezTo>
                    <a:pt x="47" y="22"/>
                    <a:pt x="54" y="20"/>
                    <a:pt x="60" y="20"/>
                  </a:cubicBezTo>
                  <a:cubicBezTo>
                    <a:pt x="61" y="20"/>
                    <a:pt x="62" y="20"/>
                    <a:pt x="62" y="20"/>
                  </a:cubicBezTo>
                  <a:cubicBezTo>
                    <a:pt x="74" y="22"/>
                    <a:pt x="84" y="32"/>
                    <a:pt x="95" y="33"/>
                  </a:cubicBezTo>
                  <a:lnTo>
                    <a:pt x="95" y="33"/>
                  </a:lnTo>
                  <a:cubicBezTo>
                    <a:pt x="103" y="32"/>
                    <a:pt x="111" y="30"/>
                    <a:pt x="118" y="26"/>
                  </a:cubicBezTo>
                  <a:cubicBezTo>
                    <a:pt x="122" y="24"/>
                    <a:pt x="126" y="21"/>
                    <a:pt x="129" y="18"/>
                  </a:cubicBezTo>
                  <a:lnTo>
                    <a:pt x="129" y="18"/>
                  </a:lnTo>
                  <a:cubicBezTo>
                    <a:pt x="131" y="16"/>
                    <a:pt x="135" y="14"/>
                    <a:pt x="137" y="13"/>
                  </a:cubicBezTo>
                  <a:cubicBezTo>
                    <a:pt x="150" y="5"/>
                    <a:pt x="164" y="1"/>
                    <a:pt x="179" y="0"/>
                  </a:cubicBezTo>
                  <a:lnTo>
                    <a:pt x="179" y="0"/>
                  </a:lnTo>
                  <a:cubicBezTo>
                    <a:pt x="180" y="0"/>
                    <a:pt x="182" y="0"/>
                    <a:pt x="183" y="0"/>
                  </a:cubicBezTo>
                  <a:cubicBezTo>
                    <a:pt x="195" y="0"/>
                    <a:pt x="207" y="3"/>
                    <a:pt x="218" y="9"/>
                  </a:cubicBezTo>
                  <a:cubicBezTo>
                    <a:pt x="222" y="11"/>
                    <a:pt x="225" y="14"/>
                    <a:pt x="229" y="17"/>
                  </a:cubicBezTo>
                  <a:lnTo>
                    <a:pt x="229" y="17"/>
                  </a:lnTo>
                  <a:cubicBezTo>
                    <a:pt x="235" y="23"/>
                    <a:pt x="241" y="29"/>
                    <a:pt x="249" y="34"/>
                  </a:cubicBezTo>
                  <a:lnTo>
                    <a:pt x="249" y="34"/>
                  </a:lnTo>
                  <a:cubicBezTo>
                    <a:pt x="255" y="37"/>
                    <a:pt x="262" y="39"/>
                    <a:pt x="269" y="39"/>
                  </a:cubicBezTo>
                  <a:cubicBezTo>
                    <a:pt x="273" y="39"/>
                    <a:pt x="277" y="38"/>
                    <a:pt x="281" y="38"/>
                  </a:cubicBezTo>
                  <a:cubicBezTo>
                    <a:pt x="300" y="35"/>
                    <a:pt x="318" y="29"/>
                    <a:pt x="337" y="26"/>
                  </a:cubicBezTo>
                  <a:lnTo>
                    <a:pt x="337" y="26"/>
                  </a:lnTo>
                  <a:cubicBezTo>
                    <a:pt x="343" y="25"/>
                    <a:pt x="348" y="24"/>
                    <a:pt x="354" y="24"/>
                  </a:cubicBezTo>
                  <a:cubicBezTo>
                    <a:pt x="368" y="24"/>
                    <a:pt x="381" y="27"/>
                    <a:pt x="393" y="34"/>
                  </a:cubicBezTo>
                  <a:lnTo>
                    <a:pt x="393" y="34"/>
                  </a:lnTo>
                  <a:cubicBezTo>
                    <a:pt x="395" y="35"/>
                    <a:pt x="397" y="36"/>
                    <a:pt x="399" y="38"/>
                  </a:cubicBezTo>
                  <a:cubicBezTo>
                    <a:pt x="401" y="39"/>
                    <a:pt x="402" y="39"/>
                    <a:pt x="403" y="40"/>
                  </a:cubicBezTo>
                  <a:lnTo>
                    <a:pt x="403" y="40"/>
                  </a:lnTo>
                  <a:cubicBezTo>
                    <a:pt x="409" y="41"/>
                    <a:pt x="415" y="42"/>
                    <a:pt x="421" y="42"/>
                  </a:cubicBezTo>
                  <a:cubicBezTo>
                    <a:pt x="428" y="42"/>
                    <a:pt x="434" y="41"/>
                    <a:pt x="440" y="40"/>
                  </a:cubicBezTo>
                  <a:lnTo>
                    <a:pt x="440" y="40"/>
                  </a:lnTo>
                  <a:cubicBezTo>
                    <a:pt x="444" y="38"/>
                    <a:pt x="449" y="38"/>
                    <a:pt x="453" y="38"/>
                  </a:cubicBezTo>
                  <a:cubicBezTo>
                    <a:pt x="459" y="38"/>
                    <a:pt x="464" y="39"/>
                    <a:pt x="470" y="41"/>
                  </a:cubicBezTo>
                  <a:lnTo>
                    <a:pt x="470" y="41"/>
                  </a:lnTo>
                  <a:cubicBezTo>
                    <a:pt x="471" y="41"/>
                    <a:pt x="471" y="41"/>
                    <a:pt x="472" y="42"/>
                  </a:cubicBezTo>
                  <a:cubicBezTo>
                    <a:pt x="475" y="43"/>
                    <a:pt x="477" y="46"/>
                    <a:pt x="479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63" name="Google Shape;1763;p47"/>
            <p:cNvCxnSpPr/>
            <p:nvPr/>
          </p:nvCxnSpPr>
          <p:spPr>
            <a:xfrm>
              <a:off x="2009585" y="1344355"/>
              <a:ext cx="5511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64" name="Google Shape;1764;p47"/>
            <p:cNvSpPr/>
            <p:nvPr/>
          </p:nvSpPr>
          <p:spPr>
            <a:xfrm>
              <a:off x="1180505" y="1107835"/>
              <a:ext cx="1628640" cy="203400"/>
            </a:xfrm>
            <a:custGeom>
              <a:avLst/>
              <a:gdLst/>
              <a:ahLst/>
              <a:cxnLst/>
              <a:rect l="l" t="t" r="r" b="b"/>
              <a:pathLst>
                <a:path w="4524" h="565" fill="none" extrusionOk="0">
                  <a:moveTo>
                    <a:pt x="0" y="216"/>
                  </a:moveTo>
                  <a:lnTo>
                    <a:pt x="0" y="0"/>
                  </a:lnTo>
                  <a:lnTo>
                    <a:pt x="4524" y="0"/>
                  </a:lnTo>
                  <a:lnTo>
                    <a:pt x="4524" y="5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65" name="Google Shape;1765;p47"/>
            <p:cNvCxnSpPr/>
            <p:nvPr/>
          </p:nvCxnSpPr>
          <p:spPr>
            <a:xfrm>
              <a:off x="2976905" y="1927915"/>
              <a:ext cx="0" cy="1470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66" name="Google Shape;1766;p47"/>
            <p:cNvCxnSpPr/>
            <p:nvPr/>
          </p:nvCxnSpPr>
          <p:spPr>
            <a:xfrm>
              <a:off x="2557505" y="1922155"/>
              <a:ext cx="0" cy="1464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67" name="Google Shape;1767;p47"/>
            <p:cNvSpPr/>
            <p:nvPr/>
          </p:nvSpPr>
          <p:spPr>
            <a:xfrm>
              <a:off x="1779185" y="2862115"/>
              <a:ext cx="311400" cy="161640"/>
            </a:xfrm>
            <a:custGeom>
              <a:avLst/>
              <a:gdLst/>
              <a:ahLst/>
              <a:cxnLst/>
              <a:rect l="l" t="t" r="r" b="b"/>
              <a:pathLst>
                <a:path w="865" h="449" fill="none" extrusionOk="0">
                  <a:moveTo>
                    <a:pt x="865" y="0"/>
                  </a:moveTo>
                  <a:lnTo>
                    <a:pt x="865" y="350"/>
                  </a:lnTo>
                  <a:lnTo>
                    <a:pt x="0" y="350"/>
                  </a:lnTo>
                  <a:lnTo>
                    <a:pt x="0" y="449"/>
                  </a:lnTo>
                </a:path>
              </a:pathLst>
            </a:custGeom>
            <a:noFill/>
            <a:ln w="9525" cap="rnd" cmpd="sng">
              <a:solidFill>
                <a:srgbClr val="3332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47"/>
            <p:cNvSpPr/>
            <p:nvPr/>
          </p:nvSpPr>
          <p:spPr>
            <a:xfrm>
              <a:off x="1138385" y="2449195"/>
              <a:ext cx="748440" cy="448920"/>
            </a:xfrm>
            <a:custGeom>
              <a:avLst/>
              <a:gdLst/>
              <a:ahLst/>
              <a:cxnLst/>
              <a:rect l="l" t="t" r="r" b="b"/>
              <a:pathLst>
                <a:path w="2079" h="1247" fill="none" extrusionOk="0">
                  <a:moveTo>
                    <a:pt x="2079" y="0"/>
                  </a:moveTo>
                  <a:lnTo>
                    <a:pt x="399" y="0"/>
                  </a:lnTo>
                  <a:lnTo>
                    <a:pt x="399" y="1247"/>
                  </a:lnTo>
                  <a:lnTo>
                    <a:pt x="0" y="12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47"/>
            <p:cNvSpPr/>
            <p:nvPr/>
          </p:nvSpPr>
          <p:spPr>
            <a:xfrm>
              <a:off x="737345" y="902635"/>
              <a:ext cx="83880" cy="83880"/>
            </a:xfrm>
            <a:custGeom>
              <a:avLst/>
              <a:gdLst/>
              <a:ahLst/>
              <a:cxnLst/>
              <a:rect l="l" t="t" r="r" b="b"/>
              <a:pathLst>
                <a:path w="233" h="233" extrusionOk="0">
                  <a:moveTo>
                    <a:pt x="233" y="116"/>
                  </a:moveTo>
                  <a:cubicBezTo>
                    <a:pt x="233" y="137"/>
                    <a:pt x="228" y="157"/>
                    <a:pt x="217" y="175"/>
                  </a:cubicBezTo>
                  <a:cubicBezTo>
                    <a:pt x="207" y="192"/>
                    <a:pt x="193" y="207"/>
                    <a:pt x="175" y="217"/>
                  </a:cubicBezTo>
                  <a:cubicBezTo>
                    <a:pt x="158" y="227"/>
                    <a:pt x="137" y="233"/>
                    <a:pt x="116" y="233"/>
                  </a:cubicBezTo>
                  <a:cubicBezTo>
                    <a:pt x="96" y="233"/>
                    <a:pt x="76" y="227"/>
                    <a:pt x="58" y="217"/>
                  </a:cubicBezTo>
                  <a:cubicBezTo>
                    <a:pt x="41" y="207"/>
                    <a:pt x="27" y="192"/>
                    <a:pt x="16" y="175"/>
                  </a:cubicBezTo>
                  <a:cubicBezTo>
                    <a:pt x="6" y="157"/>
                    <a:pt x="0" y="137"/>
                    <a:pt x="0" y="116"/>
                  </a:cubicBezTo>
                  <a:cubicBezTo>
                    <a:pt x="0" y="96"/>
                    <a:pt x="5" y="76"/>
                    <a:pt x="16" y="58"/>
                  </a:cubicBezTo>
                  <a:cubicBezTo>
                    <a:pt x="26" y="40"/>
                    <a:pt x="41" y="26"/>
                    <a:pt x="58" y="16"/>
                  </a:cubicBezTo>
                  <a:cubicBezTo>
                    <a:pt x="76" y="5"/>
                    <a:pt x="96" y="0"/>
                    <a:pt x="116" y="0"/>
                  </a:cubicBezTo>
                  <a:cubicBezTo>
                    <a:pt x="137" y="0"/>
                    <a:pt x="158" y="5"/>
                    <a:pt x="175" y="16"/>
                  </a:cubicBezTo>
                  <a:cubicBezTo>
                    <a:pt x="193" y="26"/>
                    <a:pt x="207" y="40"/>
                    <a:pt x="217" y="58"/>
                  </a:cubicBezTo>
                  <a:cubicBezTo>
                    <a:pt x="228" y="76"/>
                    <a:pt x="233" y="96"/>
                    <a:pt x="233" y="1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38875" rIns="90000" bIns="38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47"/>
            <p:cNvSpPr/>
            <p:nvPr/>
          </p:nvSpPr>
          <p:spPr>
            <a:xfrm>
              <a:off x="3009665" y="1158595"/>
              <a:ext cx="41760" cy="41760"/>
            </a:xfrm>
            <a:custGeom>
              <a:avLst/>
              <a:gdLst/>
              <a:ahLst/>
              <a:cxnLst/>
              <a:rect l="l" t="t" r="r" b="b"/>
              <a:pathLst>
                <a:path w="116" h="116" extrusionOk="0">
                  <a:moveTo>
                    <a:pt x="116" y="58"/>
                  </a:moveTo>
                  <a:cubicBezTo>
                    <a:pt x="116" y="68"/>
                    <a:pt x="114" y="78"/>
                    <a:pt x="109" y="87"/>
                  </a:cubicBezTo>
                  <a:cubicBezTo>
                    <a:pt x="104" y="96"/>
                    <a:pt x="96" y="104"/>
                    <a:pt x="87" y="109"/>
                  </a:cubicBezTo>
                  <a:cubicBezTo>
                    <a:pt x="78" y="114"/>
                    <a:pt x="68" y="116"/>
                    <a:pt x="58" y="116"/>
                  </a:cubicBezTo>
                  <a:cubicBezTo>
                    <a:pt x="48" y="116"/>
                    <a:pt x="38" y="114"/>
                    <a:pt x="29" y="109"/>
                  </a:cubicBezTo>
                  <a:cubicBezTo>
                    <a:pt x="20" y="104"/>
                    <a:pt x="13" y="96"/>
                    <a:pt x="8" y="87"/>
                  </a:cubicBezTo>
                  <a:cubicBezTo>
                    <a:pt x="3" y="78"/>
                    <a:pt x="0" y="68"/>
                    <a:pt x="0" y="58"/>
                  </a:cubicBezTo>
                  <a:cubicBezTo>
                    <a:pt x="0" y="48"/>
                    <a:pt x="3" y="38"/>
                    <a:pt x="8" y="29"/>
                  </a:cubicBezTo>
                  <a:cubicBezTo>
                    <a:pt x="13" y="20"/>
                    <a:pt x="20" y="13"/>
                    <a:pt x="29" y="8"/>
                  </a:cubicBezTo>
                  <a:cubicBezTo>
                    <a:pt x="38" y="3"/>
                    <a:pt x="48" y="0"/>
                    <a:pt x="58" y="0"/>
                  </a:cubicBezTo>
                  <a:cubicBezTo>
                    <a:pt x="68" y="0"/>
                    <a:pt x="78" y="3"/>
                    <a:pt x="87" y="8"/>
                  </a:cubicBezTo>
                  <a:cubicBezTo>
                    <a:pt x="96" y="13"/>
                    <a:pt x="104" y="20"/>
                    <a:pt x="109" y="29"/>
                  </a:cubicBezTo>
                  <a:cubicBezTo>
                    <a:pt x="114" y="38"/>
                    <a:pt x="116" y="48"/>
                    <a:pt x="116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47"/>
            <p:cNvSpPr/>
            <p:nvPr/>
          </p:nvSpPr>
          <p:spPr>
            <a:xfrm>
              <a:off x="3273185" y="1158595"/>
              <a:ext cx="41760" cy="41760"/>
            </a:xfrm>
            <a:custGeom>
              <a:avLst/>
              <a:gdLst/>
              <a:ahLst/>
              <a:cxnLst/>
              <a:rect l="l" t="t" r="r" b="b"/>
              <a:pathLst>
                <a:path w="116" h="116" extrusionOk="0">
                  <a:moveTo>
                    <a:pt x="116" y="58"/>
                  </a:moveTo>
                  <a:cubicBezTo>
                    <a:pt x="116" y="68"/>
                    <a:pt x="114" y="78"/>
                    <a:pt x="108" y="87"/>
                  </a:cubicBezTo>
                  <a:cubicBezTo>
                    <a:pt x="103" y="96"/>
                    <a:pt x="96" y="104"/>
                    <a:pt x="87" y="109"/>
                  </a:cubicBezTo>
                  <a:cubicBezTo>
                    <a:pt x="78" y="114"/>
                    <a:pt x="68" y="116"/>
                    <a:pt x="58" y="116"/>
                  </a:cubicBezTo>
                  <a:cubicBezTo>
                    <a:pt x="48" y="116"/>
                    <a:pt x="38" y="114"/>
                    <a:pt x="29" y="109"/>
                  </a:cubicBezTo>
                  <a:cubicBezTo>
                    <a:pt x="20" y="104"/>
                    <a:pt x="13" y="96"/>
                    <a:pt x="8" y="87"/>
                  </a:cubicBezTo>
                  <a:cubicBezTo>
                    <a:pt x="3" y="78"/>
                    <a:pt x="0" y="68"/>
                    <a:pt x="0" y="58"/>
                  </a:cubicBezTo>
                  <a:cubicBezTo>
                    <a:pt x="0" y="48"/>
                    <a:pt x="3" y="38"/>
                    <a:pt x="8" y="29"/>
                  </a:cubicBezTo>
                  <a:cubicBezTo>
                    <a:pt x="13" y="20"/>
                    <a:pt x="20" y="13"/>
                    <a:pt x="29" y="8"/>
                  </a:cubicBezTo>
                  <a:cubicBezTo>
                    <a:pt x="38" y="3"/>
                    <a:pt x="48" y="0"/>
                    <a:pt x="58" y="0"/>
                  </a:cubicBezTo>
                  <a:cubicBezTo>
                    <a:pt x="68" y="0"/>
                    <a:pt x="78" y="3"/>
                    <a:pt x="87" y="8"/>
                  </a:cubicBezTo>
                  <a:cubicBezTo>
                    <a:pt x="96" y="13"/>
                    <a:pt x="103" y="20"/>
                    <a:pt x="108" y="29"/>
                  </a:cubicBezTo>
                  <a:cubicBezTo>
                    <a:pt x="114" y="38"/>
                    <a:pt x="116" y="48"/>
                    <a:pt x="116" y="58"/>
                  </a:cubicBezTo>
                  <a:close/>
                </a:path>
              </a:pathLst>
            </a:custGeom>
            <a:solidFill>
              <a:srgbClr val="33AE8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47"/>
            <p:cNvSpPr/>
            <p:nvPr/>
          </p:nvSpPr>
          <p:spPr>
            <a:xfrm>
              <a:off x="797105" y="1890475"/>
              <a:ext cx="42120" cy="42120"/>
            </a:xfrm>
            <a:custGeom>
              <a:avLst/>
              <a:gdLst/>
              <a:ahLst/>
              <a:cxnLst/>
              <a:rect l="l" t="t" r="r" b="b"/>
              <a:pathLst>
                <a:path w="117" h="117" extrusionOk="0">
                  <a:moveTo>
                    <a:pt x="117" y="59"/>
                  </a:moveTo>
                  <a:cubicBezTo>
                    <a:pt x="117" y="69"/>
                    <a:pt x="114" y="79"/>
                    <a:pt x="109" y="88"/>
                  </a:cubicBezTo>
                  <a:cubicBezTo>
                    <a:pt x="104" y="97"/>
                    <a:pt x="97" y="104"/>
                    <a:pt x="88" y="109"/>
                  </a:cubicBezTo>
                  <a:cubicBezTo>
                    <a:pt x="79" y="114"/>
                    <a:pt x="70" y="117"/>
                    <a:pt x="59" y="117"/>
                  </a:cubicBezTo>
                  <a:cubicBezTo>
                    <a:pt x="49" y="117"/>
                    <a:pt x="38" y="114"/>
                    <a:pt x="29" y="109"/>
                  </a:cubicBezTo>
                  <a:cubicBezTo>
                    <a:pt x="21" y="104"/>
                    <a:pt x="13" y="97"/>
                    <a:pt x="8" y="88"/>
                  </a:cubicBezTo>
                  <a:cubicBezTo>
                    <a:pt x="3" y="79"/>
                    <a:pt x="0" y="69"/>
                    <a:pt x="0" y="59"/>
                  </a:cubicBezTo>
                  <a:cubicBezTo>
                    <a:pt x="0" y="48"/>
                    <a:pt x="3" y="38"/>
                    <a:pt x="8" y="30"/>
                  </a:cubicBezTo>
                  <a:cubicBezTo>
                    <a:pt x="13" y="21"/>
                    <a:pt x="21" y="13"/>
                    <a:pt x="29" y="8"/>
                  </a:cubicBezTo>
                  <a:cubicBezTo>
                    <a:pt x="38" y="3"/>
                    <a:pt x="48" y="0"/>
                    <a:pt x="59" y="0"/>
                  </a:cubicBezTo>
                  <a:cubicBezTo>
                    <a:pt x="69" y="0"/>
                    <a:pt x="79" y="3"/>
                    <a:pt x="88" y="8"/>
                  </a:cubicBezTo>
                  <a:cubicBezTo>
                    <a:pt x="97" y="13"/>
                    <a:pt x="104" y="21"/>
                    <a:pt x="109" y="30"/>
                  </a:cubicBezTo>
                  <a:cubicBezTo>
                    <a:pt x="114" y="38"/>
                    <a:pt x="117" y="48"/>
                    <a:pt x="117" y="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47"/>
            <p:cNvSpPr/>
            <p:nvPr/>
          </p:nvSpPr>
          <p:spPr>
            <a:xfrm>
              <a:off x="3183185" y="906955"/>
              <a:ext cx="78120" cy="78120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217" y="109"/>
                  </a:moveTo>
                  <a:cubicBezTo>
                    <a:pt x="217" y="127"/>
                    <a:pt x="212" y="146"/>
                    <a:pt x="202" y="163"/>
                  </a:cubicBezTo>
                  <a:cubicBezTo>
                    <a:pt x="193" y="179"/>
                    <a:pt x="180" y="192"/>
                    <a:pt x="163" y="202"/>
                  </a:cubicBezTo>
                  <a:cubicBezTo>
                    <a:pt x="147" y="211"/>
                    <a:pt x="127" y="217"/>
                    <a:pt x="108" y="217"/>
                  </a:cubicBezTo>
                  <a:cubicBezTo>
                    <a:pt x="89" y="217"/>
                    <a:pt x="71" y="211"/>
                    <a:pt x="54" y="202"/>
                  </a:cubicBezTo>
                  <a:cubicBezTo>
                    <a:pt x="38" y="192"/>
                    <a:pt x="25" y="179"/>
                    <a:pt x="15" y="163"/>
                  </a:cubicBezTo>
                  <a:cubicBezTo>
                    <a:pt x="6" y="146"/>
                    <a:pt x="0" y="127"/>
                    <a:pt x="0" y="109"/>
                  </a:cubicBezTo>
                  <a:cubicBezTo>
                    <a:pt x="0" y="90"/>
                    <a:pt x="6" y="70"/>
                    <a:pt x="15" y="54"/>
                  </a:cubicBezTo>
                  <a:cubicBezTo>
                    <a:pt x="25" y="37"/>
                    <a:pt x="38" y="24"/>
                    <a:pt x="54" y="15"/>
                  </a:cubicBezTo>
                  <a:cubicBezTo>
                    <a:pt x="71" y="5"/>
                    <a:pt x="89" y="0"/>
                    <a:pt x="108" y="0"/>
                  </a:cubicBezTo>
                  <a:cubicBezTo>
                    <a:pt x="127" y="0"/>
                    <a:pt x="147" y="5"/>
                    <a:pt x="163" y="15"/>
                  </a:cubicBezTo>
                  <a:cubicBezTo>
                    <a:pt x="180" y="24"/>
                    <a:pt x="193" y="37"/>
                    <a:pt x="202" y="54"/>
                  </a:cubicBezTo>
                  <a:cubicBezTo>
                    <a:pt x="212" y="70"/>
                    <a:pt x="217" y="90"/>
                    <a:pt x="217" y="10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30225" rIns="92875" bIns="302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47"/>
            <p:cNvSpPr/>
            <p:nvPr/>
          </p:nvSpPr>
          <p:spPr>
            <a:xfrm>
              <a:off x="2701145" y="3161635"/>
              <a:ext cx="78120" cy="77760"/>
            </a:xfrm>
            <a:custGeom>
              <a:avLst/>
              <a:gdLst/>
              <a:ahLst/>
              <a:cxnLst/>
              <a:rect l="l" t="t" r="r" b="b"/>
              <a:pathLst>
                <a:path w="217" h="216" extrusionOk="0">
                  <a:moveTo>
                    <a:pt x="217" y="108"/>
                  </a:moveTo>
                  <a:cubicBezTo>
                    <a:pt x="217" y="127"/>
                    <a:pt x="212" y="145"/>
                    <a:pt x="202" y="162"/>
                  </a:cubicBezTo>
                  <a:cubicBezTo>
                    <a:pt x="193" y="178"/>
                    <a:pt x="180" y="192"/>
                    <a:pt x="163" y="202"/>
                  </a:cubicBezTo>
                  <a:cubicBezTo>
                    <a:pt x="147" y="211"/>
                    <a:pt x="127" y="216"/>
                    <a:pt x="108" y="216"/>
                  </a:cubicBezTo>
                  <a:cubicBezTo>
                    <a:pt x="90" y="216"/>
                    <a:pt x="71" y="211"/>
                    <a:pt x="54" y="202"/>
                  </a:cubicBezTo>
                  <a:cubicBezTo>
                    <a:pt x="38" y="192"/>
                    <a:pt x="25" y="178"/>
                    <a:pt x="15" y="162"/>
                  </a:cubicBezTo>
                  <a:cubicBezTo>
                    <a:pt x="6" y="145"/>
                    <a:pt x="0" y="127"/>
                    <a:pt x="0" y="108"/>
                  </a:cubicBezTo>
                  <a:cubicBezTo>
                    <a:pt x="0" y="89"/>
                    <a:pt x="6" y="70"/>
                    <a:pt x="15" y="54"/>
                  </a:cubicBezTo>
                  <a:cubicBezTo>
                    <a:pt x="25" y="38"/>
                    <a:pt x="38" y="24"/>
                    <a:pt x="54" y="14"/>
                  </a:cubicBezTo>
                  <a:cubicBezTo>
                    <a:pt x="71" y="5"/>
                    <a:pt x="90" y="0"/>
                    <a:pt x="108" y="0"/>
                  </a:cubicBezTo>
                  <a:cubicBezTo>
                    <a:pt x="127" y="0"/>
                    <a:pt x="147" y="4"/>
                    <a:pt x="163" y="14"/>
                  </a:cubicBezTo>
                  <a:cubicBezTo>
                    <a:pt x="180" y="23"/>
                    <a:pt x="193" y="38"/>
                    <a:pt x="202" y="54"/>
                  </a:cubicBezTo>
                  <a:cubicBezTo>
                    <a:pt x="212" y="70"/>
                    <a:pt x="217" y="89"/>
                    <a:pt x="217" y="10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29875" rIns="92875" bIns="29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47"/>
            <p:cNvSpPr/>
            <p:nvPr/>
          </p:nvSpPr>
          <p:spPr>
            <a:xfrm>
              <a:off x="3231065" y="2074795"/>
              <a:ext cx="72000" cy="72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200" y="100"/>
                  </a:moveTo>
                  <a:cubicBezTo>
                    <a:pt x="200" y="117"/>
                    <a:pt x="196" y="134"/>
                    <a:pt x="187" y="150"/>
                  </a:cubicBezTo>
                  <a:cubicBezTo>
                    <a:pt x="179" y="165"/>
                    <a:pt x="165" y="177"/>
                    <a:pt x="150" y="186"/>
                  </a:cubicBezTo>
                  <a:cubicBezTo>
                    <a:pt x="135" y="195"/>
                    <a:pt x="118" y="200"/>
                    <a:pt x="100" y="200"/>
                  </a:cubicBezTo>
                  <a:cubicBezTo>
                    <a:pt x="83" y="200"/>
                    <a:pt x="65" y="195"/>
                    <a:pt x="50" y="186"/>
                  </a:cubicBezTo>
                  <a:cubicBezTo>
                    <a:pt x="35" y="177"/>
                    <a:pt x="23" y="165"/>
                    <a:pt x="14" y="150"/>
                  </a:cubicBezTo>
                  <a:cubicBezTo>
                    <a:pt x="5" y="134"/>
                    <a:pt x="0" y="117"/>
                    <a:pt x="0" y="100"/>
                  </a:cubicBezTo>
                  <a:cubicBezTo>
                    <a:pt x="0" y="82"/>
                    <a:pt x="5" y="65"/>
                    <a:pt x="14" y="50"/>
                  </a:cubicBezTo>
                  <a:cubicBezTo>
                    <a:pt x="23" y="35"/>
                    <a:pt x="35" y="21"/>
                    <a:pt x="50" y="13"/>
                  </a:cubicBezTo>
                  <a:cubicBezTo>
                    <a:pt x="65" y="4"/>
                    <a:pt x="83" y="0"/>
                    <a:pt x="100" y="0"/>
                  </a:cubicBezTo>
                  <a:cubicBezTo>
                    <a:pt x="118" y="0"/>
                    <a:pt x="135" y="4"/>
                    <a:pt x="150" y="13"/>
                  </a:cubicBezTo>
                  <a:cubicBezTo>
                    <a:pt x="165" y="21"/>
                    <a:pt x="178" y="35"/>
                    <a:pt x="187" y="50"/>
                  </a:cubicBezTo>
                  <a:cubicBezTo>
                    <a:pt x="195" y="65"/>
                    <a:pt x="200" y="82"/>
                    <a:pt x="200" y="1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3470825" y="2498515"/>
              <a:ext cx="72000" cy="71640"/>
            </a:xfrm>
            <a:custGeom>
              <a:avLst/>
              <a:gdLst/>
              <a:ahLst/>
              <a:cxnLst/>
              <a:rect l="l" t="t" r="r" b="b"/>
              <a:pathLst>
                <a:path w="200" h="199" extrusionOk="0">
                  <a:moveTo>
                    <a:pt x="200" y="100"/>
                  </a:moveTo>
                  <a:cubicBezTo>
                    <a:pt x="200" y="117"/>
                    <a:pt x="195" y="133"/>
                    <a:pt x="186" y="149"/>
                  </a:cubicBezTo>
                  <a:cubicBezTo>
                    <a:pt x="177" y="164"/>
                    <a:pt x="165" y="177"/>
                    <a:pt x="150" y="186"/>
                  </a:cubicBezTo>
                  <a:cubicBezTo>
                    <a:pt x="135" y="195"/>
                    <a:pt x="118" y="199"/>
                    <a:pt x="100" y="199"/>
                  </a:cubicBezTo>
                  <a:cubicBezTo>
                    <a:pt x="83" y="199"/>
                    <a:pt x="65" y="195"/>
                    <a:pt x="50" y="186"/>
                  </a:cubicBezTo>
                  <a:cubicBezTo>
                    <a:pt x="35" y="177"/>
                    <a:pt x="22" y="164"/>
                    <a:pt x="13" y="149"/>
                  </a:cubicBezTo>
                  <a:cubicBezTo>
                    <a:pt x="5" y="133"/>
                    <a:pt x="0" y="117"/>
                    <a:pt x="0" y="100"/>
                  </a:cubicBezTo>
                  <a:cubicBezTo>
                    <a:pt x="0" y="82"/>
                    <a:pt x="5" y="65"/>
                    <a:pt x="13" y="50"/>
                  </a:cubicBezTo>
                  <a:cubicBezTo>
                    <a:pt x="22" y="34"/>
                    <a:pt x="35" y="22"/>
                    <a:pt x="50" y="13"/>
                  </a:cubicBezTo>
                  <a:cubicBezTo>
                    <a:pt x="65" y="4"/>
                    <a:pt x="83" y="0"/>
                    <a:pt x="100" y="0"/>
                  </a:cubicBezTo>
                  <a:cubicBezTo>
                    <a:pt x="118" y="0"/>
                    <a:pt x="135" y="4"/>
                    <a:pt x="150" y="13"/>
                  </a:cubicBezTo>
                  <a:cubicBezTo>
                    <a:pt x="165" y="22"/>
                    <a:pt x="178" y="34"/>
                    <a:pt x="186" y="50"/>
                  </a:cubicBezTo>
                  <a:cubicBezTo>
                    <a:pt x="195" y="65"/>
                    <a:pt x="200" y="82"/>
                    <a:pt x="200" y="1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23750" rIns="92875" bIns="237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1009505" y="2302315"/>
              <a:ext cx="24120" cy="24120"/>
            </a:xfrm>
            <a:custGeom>
              <a:avLst/>
              <a:gdLst/>
              <a:ahLst/>
              <a:cxnLst/>
              <a:rect l="l" t="t" r="r" b="b"/>
              <a:pathLst>
                <a:path w="67" h="67" extrusionOk="0">
                  <a:moveTo>
                    <a:pt x="67" y="33"/>
                  </a:moveTo>
                  <a:cubicBezTo>
                    <a:pt x="67" y="39"/>
                    <a:pt x="66" y="45"/>
                    <a:pt x="63" y="50"/>
                  </a:cubicBezTo>
                  <a:cubicBezTo>
                    <a:pt x="61" y="55"/>
                    <a:pt x="55" y="59"/>
                    <a:pt x="50" y="62"/>
                  </a:cubicBezTo>
                  <a:cubicBezTo>
                    <a:pt x="45" y="65"/>
                    <a:pt x="40" y="67"/>
                    <a:pt x="34" y="67"/>
                  </a:cubicBezTo>
                  <a:cubicBezTo>
                    <a:pt x="28" y="67"/>
                    <a:pt x="22" y="65"/>
                    <a:pt x="17" y="62"/>
                  </a:cubicBezTo>
                  <a:cubicBezTo>
                    <a:pt x="12" y="59"/>
                    <a:pt x="8" y="55"/>
                    <a:pt x="5" y="50"/>
                  </a:cubicBezTo>
                  <a:cubicBezTo>
                    <a:pt x="2" y="45"/>
                    <a:pt x="0" y="39"/>
                    <a:pt x="0" y="33"/>
                  </a:cubicBezTo>
                  <a:cubicBezTo>
                    <a:pt x="0" y="27"/>
                    <a:pt x="2" y="22"/>
                    <a:pt x="5" y="17"/>
                  </a:cubicBezTo>
                  <a:cubicBezTo>
                    <a:pt x="8" y="12"/>
                    <a:pt x="12" y="6"/>
                    <a:pt x="17" y="4"/>
                  </a:cubicBezTo>
                  <a:cubicBezTo>
                    <a:pt x="22" y="1"/>
                    <a:pt x="28" y="0"/>
                    <a:pt x="34" y="0"/>
                  </a:cubicBezTo>
                  <a:cubicBezTo>
                    <a:pt x="40" y="0"/>
                    <a:pt x="45" y="1"/>
                    <a:pt x="50" y="4"/>
                  </a:cubicBezTo>
                  <a:cubicBezTo>
                    <a:pt x="55" y="6"/>
                    <a:pt x="60" y="12"/>
                    <a:pt x="63" y="17"/>
                  </a:cubicBezTo>
                  <a:cubicBezTo>
                    <a:pt x="65" y="22"/>
                    <a:pt x="67" y="27"/>
                    <a:pt x="67" y="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1057745" y="2547835"/>
              <a:ext cx="41760" cy="41760"/>
            </a:xfrm>
            <a:custGeom>
              <a:avLst/>
              <a:gdLst/>
              <a:ahLst/>
              <a:cxnLst/>
              <a:rect l="l" t="t" r="r" b="b"/>
              <a:pathLst>
                <a:path w="116" h="116" extrusionOk="0">
                  <a:moveTo>
                    <a:pt x="116" y="58"/>
                  </a:moveTo>
                  <a:cubicBezTo>
                    <a:pt x="116" y="68"/>
                    <a:pt x="113" y="78"/>
                    <a:pt x="108" y="87"/>
                  </a:cubicBezTo>
                  <a:cubicBezTo>
                    <a:pt x="103" y="96"/>
                    <a:pt x="96" y="104"/>
                    <a:pt x="87" y="109"/>
                  </a:cubicBezTo>
                  <a:cubicBezTo>
                    <a:pt x="78" y="114"/>
                    <a:pt x="68" y="116"/>
                    <a:pt x="58" y="116"/>
                  </a:cubicBezTo>
                  <a:cubicBezTo>
                    <a:pt x="48" y="116"/>
                    <a:pt x="38" y="114"/>
                    <a:pt x="29" y="109"/>
                  </a:cubicBezTo>
                  <a:cubicBezTo>
                    <a:pt x="20" y="104"/>
                    <a:pt x="12" y="96"/>
                    <a:pt x="7" y="87"/>
                  </a:cubicBezTo>
                  <a:cubicBezTo>
                    <a:pt x="2" y="78"/>
                    <a:pt x="0" y="68"/>
                    <a:pt x="0" y="58"/>
                  </a:cubicBezTo>
                  <a:cubicBezTo>
                    <a:pt x="0" y="48"/>
                    <a:pt x="2" y="38"/>
                    <a:pt x="7" y="29"/>
                  </a:cubicBezTo>
                  <a:cubicBezTo>
                    <a:pt x="12" y="20"/>
                    <a:pt x="20" y="13"/>
                    <a:pt x="29" y="8"/>
                  </a:cubicBezTo>
                  <a:cubicBezTo>
                    <a:pt x="38" y="3"/>
                    <a:pt x="48" y="0"/>
                    <a:pt x="58" y="0"/>
                  </a:cubicBezTo>
                  <a:cubicBezTo>
                    <a:pt x="68" y="0"/>
                    <a:pt x="78" y="3"/>
                    <a:pt x="87" y="8"/>
                  </a:cubicBezTo>
                  <a:cubicBezTo>
                    <a:pt x="96" y="13"/>
                    <a:pt x="103" y="20"/>
                    <a:pt x="108" y="29"/>
                  </a:cubicBezTo>
                  <a:cubicBezTo>
                    <a:pt x="113" y="38"/>
                    <a:pt x="116" y="48"/>
                    <a:pt x="116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713225" y="2800915"/>
              <a:ext cx="42120" cy="41760"/>
            </a:xfrm>
            <a:custGeom>
              <a:avLst/>
              <a:gdLst/>
              <a:ahLst/>
              <a:cxnLst/>
              <a:rect l="l" t="t" r="r" b="b"/>
              <a:pathLst>
                <a:path w="117" h="116" extrusionOk="0">
                  <a:moveTo>
                    <a:pt x="117" y="58"/>
                  </a:moveTo>
                  <a:cubicBezTo>
                    <a:pt x="117" y="68"/>
                    <a:pt x="114" y="78"/>
                    <a:pt x="109" y="87"/>
                  </a:cubicBezTo>
                  <a:cubicBezTo>
                    <a:pt x="104" y="96"/>
                    <a:pt x="97" y="102"/>
                    <a:pt x="88" y="108"/>
                  </a:cubicBezTo>
                  <a:cubicBezTo>
                    <a:pt x="79" y="113"/>
                    <a:pt x="70" y="116"/>
                    <a:pt x="59" y="116"/>
                  </a:cubicBezTo>
                  <a:cubicBezTo>
                    <a:pt x="49" y="116"/>
                    <a:pt x="39" y="113"/>
                    <a:pt x="30" y="108"/>
                  </a:cubicBezTo>
                  <a:cubicBezTo>
                    <a:pt x="22" y="102"/>
                    <a:pt x="13" y="96"/>
                    <a:pt x="8" y="87"/>
                  </a:cubicBezTo>
                  <a:cubicBezTo>
                    <a:pt x="3" y="78"/>
                    <a:pt x="0" y="68"/>
                    <a:pt x="0" y="58"/>
                  </a:cubicBezTo>
                  <a:cubicBezTo>
                    <a:pt x="0" y="48"/>
                    <a:pt x="3" y="38"/>
                    <a:pt x="8" y="29"/>
                  </a:cubicBezTo>
                  <a:cubicBezTo>
                    <a:pt x="13" y="20"/>
                    <a:pt x="22" y="13"/>
                    <a:pt x="30" y="8"/>
                  </a:cubicBezTo>
                  <a:cubicBezTo>
                    <a:pt x="39" y="2"/>
                    <a:pt x="48" y="0"/>
                    <a:pt x="59" y="0"/>
                  </a:cubicBezTo>
                  <a:cubicBezTo>
                    <a:pt x="69" y="0"/>
                    <a:pt x="79" y="2"/>
                    <a:pt x="88" y="8"/>
                  </a:cubicBezTo>
                  <a:cubicBezTo>
                    <a:pt x="97" y="13"/>
                    <a:pt x="104" y="20"/>
                    <a:pt x="109" y="29"/>
                  </a:cubicBezTo>
                  <a:cubicBezTo>
                    <a:pt x="114" y="38"/>
                    <a:pt x="117" y="48"/>
                    <a:pt x="117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47"/>
            <p:cNvSpPr/>
            <p:nvPr/>
          </p:nvSpPr>
          <p:spPr>
            <a:xfrm>
              <a:off x="967745" y="3344155"/>
              <a:ext cx="101880" cy="101880"/>
            </a:xfrm>
            <a:custGeom>
              <a:avLst/>
              <a:gdLst/>
              <a:ahLst/>
              <a:cxnLst/>
              <a:rect l="l" t="t" r="r" b="b"/>
              <a:pathLst>
                <a:path w="283" h="283" extrusionOk="0">
                  <a:moveTo>
                    <a:pt x="283" y="142"/>
                  </a:moveTo>
                  <a:cubicBezTo>
                    <a:pt x="283" y="166"/>
                    <a:pt x="277" y="190"/>
                    <a:pt x="264" y="212"/>
                  </a:cubicBezTo>
                  <a:cubicBezTo>
                    <a:pt x="252" y="233"/>
                    <a:pt x="234" y="252"/>
                    <a:pt x="212" y="264"/>
                  </a:cubicBezTo>
                  <a:cubicBezTo>
                    <a:pt x="191" y="276"/>
                    <a:pt x="166" y="283"/>
                    <a:pt x="141" y="283"/>
                  </a:cubicBezTo>
                  <a:cubicBezTo>
                    <a:pt x="117" y="283"/>
                    <a:pt x="93" y="276"/>
                    <a:pt x="71" y="264"/>
                  </a:cubicBezTo>
                  <a:cubicBezTo>
                    <a:pt x="50" y="252"/>
                    <a:pt x="31" y="233"/>
                    <a:pt x="19" y="212"/>
                  </a:cubicBezTo>
                  <a:cubicBezTo>
                    <a:pt x="7" y="190"/>
                    <a:pt x="0" y="166"/>
                    <a:pt x="0" y="142"/>
                  </a:cubicBezTo>
                  <a:cubicBezTo>
                    <a:pt x="0" y="117"/>
                    <a:pt x="7" y="92"/>
                    <a:pt x="19" y="71"/>
                  </a:cubicBezTo>
                  <a:cubicBezTo>
                    <a:pt x="31" y="49"/>
                    <a:pt x="49" y="32"/>
                    <a:pt x="71" y="19"/>
                  </a:cubicBezTo>
                  <a:cubicBezTo>
                    <a:pt x="92" y="7"/>
                    <a:pt x="117" y="0"/>
                    <a:pt x="141" y="0"/>
                  </a:cubicBezTo>
                  <a:cubicBezTo>
                    <a:pt x="166" y="0"/>
                    <a:pt x="191" y="6"/>
                    <a:pt x="212" y="19"/>
                  </a:cubicBezTo>
                  <a:cubicBezTo>
                    <a:pt x="234" y="31"/>
                    <a:pt x="252" y="49"/>
                    <a:pt x="264" y="71"/>
                  </a:cubicBezTo>
                  <a:cubicBezTo>
                    <a:pt x="277" y="92"/>
                    <a:pt x="283" y="117"/>
                    <a:pt x="283" y="14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1111385" y="3487795"/>
              <a:ext cx="36000" cy="36000"/>
            </a:xfrm>
            <a:custGeom>
              <a:avLst/>
              <a:gdLst/>
              <a:ahLst/>
              <a:cxnLst/>
              <a:rect l="l" t="t" r="r" b="b"/>
              <a:pathLst>
                <a:path w="100" h="100" extrusionOk="0">
                  <a:moveTo>
                    <a:pt x="100" y="50"/>
                  </a:moveTo>
                  <a:cubicBezTo>
                    <a:pt x="100" y="59"/>
                    <a:pt x="98" y="67"/>
                    <a:pt x="93" y="75"/>
                  </a:cubicBezTo>
                  <a:cubicBezTo>
                    <a:pt x="89" y="82"/>
                    <a:pt x="83" y="89"/>
                    <a:pt x="75" y="94"/>
                  </a:cubicBezTo>
                  <a:cubicBezTo>
                    <a:pt x="68" y="98"/>
                    <a:pt x="59" y="100"/>
                    <a:pt x="50" y="100"/>
                  </a:cubicBezTo>
                  <a:cubicBezTo>
                    <a:pt x="41" y="100"/>
                    <a:pt x="33" y="98"/>
                    <a:pt x="25" y="94"/>
                  </a:cubicBezTo>
                  <a:cubicBezTo>
                    <a:pt x="18" y="89"/>
                    <a:pt x="11" y="82"/>
                    <a:pt x="7" y="75"/>
                  </a:cubicBezTo>
                  <a:cubicBezTo>
                    <a:pt x="3" y="67"/>
                    <a:pt x="0" y="59"/>
                    <a:pt x="0" y="50"/>
                  </a:cubicBezTo>
                  <a:cubicBezTo>
                    <a:pt x="0" y="42"/>
                    <a:pt x="3" y="33"/>
                    <a:pt x="7" y="25"/>
                  </a:cubicBezTo>
                  <a:cubicBezTo>
                    <a:pt x="11" y="18"/>
                    <a:pt x="18" y="11"/>
                    <a:pt x="25" y="7"/>
                  </a:cubicBezTo>
                  <a:cubicBezTo>
                    <a:pt x="33" y="2"/>
                    <a:pt x="41" y="0"/>
                    <a:pt x="50" y="0"/>
                  </a:cubicBezTo>
                  <a:cubicBezTo>
                    <a:pt x="59" y="0"/>
                    <a:pt x="68" y="2"/>
                    <a:pt x="75" y="7"/>
                  </a:cubicBezTo>
                  <a:cubicBezTo>
                    <a:pt x="83" y="11"/>
                    <a:pt x="89" y="18"/>
                    <a:pt x="93" y="25"/>
                  </a:cubicBezTo>
                  <a:cubicBezTo>
                    <a:pt x="98" y="33"/>
                    <a:pt x="100" y="42"/>
                    <a:pt x="100" y="5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2315225" y="3218515"/>
              <a:ext cx="65880" cy="65880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183" y="91"/>
                  </a:moveTo>
                  <a:cubicBezTo>
                    <a:pt x="183" y="107"/>
                    <a:pt x="178" y="123"/>
                    <a:pt x="170" y="137"/>
                  </a:cubicBezTo>
                  <a:cubicBezTo>
                    <a:pt x="162" y="151"/>
                    <a:pt x="151" y="163"/>
                    <a:pt x="137" y="171"/>
                  </a:cubicBezTo>
                  <a:cubicBezTo>
                    <a:pt x="123" y="179"/>
                    <a:pt x="107" y="183"/>
                    <a:pt x="91" y="183"/>
                  </a:cubicBezTo>
                  <a:cubicBezTo>
                    <a:pt x="75" y="183"/>
                    <a:pt x="59" y="179"/>
                    <a:pt x="45" y="171"/>
                  </a:cubicBezTo>
                  <a:cubicBezTo>
                    <a:pt x="31" y="163"/>
                    <a:pt x="20" y="151"/>
                    <a:pt x="12" y="137"/>
                  </a:cubicBezTo>
                  <a:cubicBezTo>
                    <a:pt x="4" y="123"/>
                    <a:pt x="0" y="107"/>
                    <a:pt x="0" y="91"/>
                  </a:cubicBezTo>
                  <a:cubicBezTo>
                    <a:pt x="0" y="75"/>
                    <a:pt x="4" y="60"/>
                    <a:pt x="12" y="46"/>
                  </a:cubicBezTo>
                  <a:cubicBezTo>
                    <a:pt x="20" y="32"/>
                    <a:pt x="31" y="20"/>
                    <a:pt x="45" y="12"/>
                  </a:cubicBezTo>
                  <a:cubicBezTo>
                    <a:pt x="59" y="4"/>
                    <a:pt x="75" y="0"/>
                    <a:pt x="91" y="0"/>
                  </a:cubicBezTo>
                  <a:cubicBezTo>
                    <a:pt x="107" y="0"/>
                    <a:pt x="123" y="4"/>
                    <a:pt x="137" y="12"/>
                  </a:cubicBezTo>
                  <a:cubicBezTo>
                    <a:pt x="151" y="20"/>
                    <a:pt x="162" y="32"/>
                    <a:pt x="170" y="46"/>
                  </a:cubicBezTo>
                  <a:cubicBezTo>
                    <a:pt x="178" y="60"/>
                    <a:pt x="183" y="75"/>
                    <a:pt x="183" y="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20875" rIns="90000" bIns="20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47"/>
            <p:cNvSpPr/>
            <p:nvPr/>
          </p:nvSpPr>
          <p:spPr>
            <a:xfrm>
              <a:off x="2350865" y="3421915"/>
              <a:ext cx="54000" cy="54000"/>
            </a:xfrm>
            <a:custGeom>
              <a:avLst/>
              <a:gdLst/>
              <a:ahLst/>
              <a:cxnLst/>
              <a:rect l="l" t="t" r="r" b="b"/>
              <a:pathLst>
                <a:path w="150" h="150" extrusionOk="0">
                  <a:moveTo>
                    <a:pt x="150" y="75"/>
                  </a:moveTo>
                  <a:cubicBezTo>
                    <a:pt x="150" y="88"/>
                    <a:pt x="147" y="101"/>
                    <a:pt x="140" y="113"/>
                  </a:cubicBezTo>
                  <a:cubicBezTo>
                    <a:pt x="133" y="124"/>
                    <a:pt x="125" y="133"/>
                    <a:pt x="113" y="140"/>
                  </a:cubicBezTo>
                  <a:cubicBezTo>
                    <a:pt x="102" y="146"/>
                    <a:pt x="88" y="150"/>
                    <a:pt x="75" y="150"/>
                  </a:cubicBezTo>
                  <a:cubicBezTo>
                    <a:pt x="62" y="150"/>
                    <a:pt x="50" y="146"/>
                    <a:pt x="38" y="140"/>
                  </a:cubicBezTo>
                  <a:cubicBezTo>
                    <a:pt x="27" y="133"/>
                    <a:pt x="17" y="124"/>
                    <a:pt x="10" y="113"/>
                  </a:cubicBezTo>
                  <a:cubicBezTo>
                    <a:pt x="4" y="101"/>
                    <a:pt x="0" y="88"/>
                    <a:pt x="0" y="75"/>
                  </a:cubicBezTo>
                  <a:cubicBezTo>
                    <a:pt x="0" y="62"/>
                    <a:pt x="4" y="49"/>
                    <a:pt x="10" y="38"/>
                  </a:cubicBezTo>
                  <a:cubicBezTo>
                    <a:pt x="17" y="27"/>
                    <a:pt x="27" y="17"/>
                    <a:pt x="38" y="11"/>
                  </a:cubicBezTo>
                  <a:cubicBezTo>
                    <a:pt x="50" y="4"/>
                    <a:pt x="62" y="0"/>
                    <a:pt x="75" y="0"/>
                  </a:cubicBezTo>
                  <a:cubicBezTo>
                    <a:pt x="88" y="0"/>
                    <a:pt x="102" y="4"/>
                    <a:pt x="113" y="11"/>
                  </a:cubicBezTo>
                  <a:cubicBezTo>
                    <a:pt x="125" y="17"/>
                    <a:pt x="133" y="27"/>
                    <a:pt x="140" y="38"/>
                  </a:cubicBezTo>
                  <a:cubicBezTo>
                    <a:pt x="147" y="49"/>
                    <a:pt x="150" y="62"/>
                    <a:pt x="150" y="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9000" rIns="90000" bIns="9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84" name="Google Shape;1784;p47"/>
            <p:cNvCxnSpPr/>
            <p:nvPr/>
          </p:nvCxnSpPr>
          <p:spPr>
            <a:xfrm>
              <a:off x="1399025" y="985075"/>
              <a:ext cx="3774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85" name="Google Shape;1785;p47"/>
            <p:cNvCxnSpPr/>
            <p:nvPr/>
          </p:nvCxnSpPr>
          <p:spPr>
            <a:xfrm>
              <a:off x="1901945" y="3570235"/>
              <a:ext cx="3774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23" name="TextBox 522">
            <a:extLst>
              <a:ext uri="{FF2B5EF4-FFF2-40B4-BE49-F238E27FC236}">
                <a16:creationId xmlns:a16="http://schemas.microsoft.com/office/drawing/2014/main" id="{B4075FE4-E81A-42AD-A9D6-D95F8547EE8F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20 / 20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FFE695A-F7BF-4266-844F-8C554EE7DE48}"/>
              </a:ext>
            </a:extLst>
          </p:cNvPr>
          <p:cNvSpPr/>
          <p:nvPr/>
        </p:nvSpPr>
        <p:spPr>
          <a:xfrm>
            <a:off x="3911203" y="3619720"/>
            <a:ext cx="4214813" cy="502224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blue circle with white letters&#10;&#10;Description automatically generated">
            <a:extLst>
              <a:ext uri="{FF2B5EF4-FFF2-40B4-BE49-F238E27FC236}">
                <a16:creationId xmlns:a16="http://schemas.microsoft.com/office/drawing/2014/main" id="{FCEB6139-3F3E-4440-9E3E-1C36ABAAE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795" y="2434760"/>
            <a:ext cx="335718" cy="335718"/>
          </a:xfrm>
          <a:prstGeom prst="rect">
            <a:avLst/>
          </a:prstGeom>
        </p:spPr>
      </p:pic>
      <p:pic>
        <p:nvPicPr>
          <p:cNvPr id="7" name="Picture 6" descr="A white envelope in a black circle&#10;&#10;Description automatically generated">
            <a:extLst>
              <a:ext uri="{FF2B5EF4-FFF2-40B4-BE49-F238E27FC236}">
                <a16:creationId xmlns:a16="http://schemas.microsoft.com/office/drawing/2014/main" id="{3FA7361C-3AB7-486E-B60E-37C393A577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9689" y="2020144"/>
            <a:ext cx="393312" cy="393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ABD412-CF8A-458B-B977-91848EFC93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6467" y="2766352"/>
            <a:ext cx="903935" cy="9039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811212" y="282055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Questions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CEFB0-0595-487A-BE3A-2FD1BFC54C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86771" y="927009"/>
            <a:ext cx="7932453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RQ1: </a:t>
            </a:r>
            <a:r>
              <a:rPr lang="en-CA" dirty="0"/>
              <a:t>To what extent does the </a:t>
            </a:r>
            <a:r>
              <a:rPr lang="en-CA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incorporation of a Knowledge Graph </a:t>
            </a:r>
            <a:r>
              <a:rPr lang="en-CA" dirty="0"/>
              <a:t>improve the accuracy of the TAAF when answering trace-related queries?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b="1" dirty="0"/>
              <a:t>RQ2:</a:t>
            </a:r>
            <a:r>
              <a:rPr lang="en-CA" b="1" dirty="0"/>
              <a:t> </a:t>
            </a:r>
            <a:r>
              <a:rPr lang="en-CA" dirty="0"/>
              <a:t>Does providing the LLM with </a:t>
            </a:r>
            <a:r>
              <a:rPr lang="en-CA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graph schema </a:t>
            </a:r>
            <a:r>
              <a:rPr lang="en-CA" dirty="0"/>
              <a:t>(node types and features) enhance the accuracy of its responses?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b="1" dirty="0"/>
              <a:t>RQ3: </a:t>
            </a:r>
            <a:r>
              <a:rPr lang="en-CA" dirty="0"/>
              <a:t>How does the accuracy and quality of TAAF responses vary across </a:t>
            </a:r>
            <a:r>
              <a:rPr lang="en-CA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different LLM models </a:t>
            </a:r>
            <a:r>
              <a:rPr lang="en-CA" dirty="0"/>
              <a:t>(GPT-4 .1 nano (</a:t>
            </a:r>
            <a:r>
              <a:rPr lang="en-CA" dirty="0">
                <a:solidFill>
                  <a:schemeClr val="tx1"/>
                </a:solidFill>
              </a:rPr>
              <a:t>small</a:t>
            </a:r>
            <a:r>
              <a:rPr lang="en-CA" dirty="0"/>
              <a:t>), GPT-4o, o4-mini (</a:t>
            </a:r>
            <a:r>
              <a:rPr lang="en-CA" dirty="0">
                <a:solidFill>
                  <a:schemeClr val="tx1"/>
                </a:solidFill>
              </a:rPr>
              <a:t>Reasoning</a:t>
            </a:r>
            <a:r>
              <a:rPr lang="en-CA" dirty="0"/>
              <a:t>))?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b="1" dirty="0"/>
              <a:t>RQ4: </a:t>
            </a:r>
            <a:r>
              <a:rPr lang="en-CA" dirty="0"/>
              <a:t>What is the </a:t>
            </a:r>
            <a:r>
              <a:rPr lang="en-CA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effect of time interval length </a:t>
            </a:r>
            <a:r>
              <a:rPr lang="en-CA" dirty="0"/>
              <a:t>on the performance of TAAF's answers?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b="1" dirty="0"/>
              <a:t>RQ5: </a:t>
            </a:r>
            <a:r>
              <a:rPr lang="en-US" dirty="0"/>
              <a:t>How does TAAF's accuracy vary across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different query types </a:t>
            </a:r>
            <a:r>
              <a:rPr lang="en-US" dirty="0"/>
              <a:t>(e.g., multiple-choice, true/false, explanatory), and graph structures (single-hub vs. multi-hub)? 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b="1" dirty="0"/>
              <a:t>RQ6: </a:t>
            </a:r>
            <a:r>
              <a:rPr lang="en-CA" dirty="0"/>
              <a:t>To what extent does </a:t>
            </a:r>
            <a:r>
              <a:rPr lang="en-CA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choice of temporal location </a:t>
            </a:r>
            <a:r>
              <a:rPr lang="en-CA" dirty="0"/>
              <a:t>(early vs. late in the trace) affect system performance and reasoning accuracy?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CA" b="1" dirty="0"/>
              <a:t>RQ7: </a:t>
            </a:r>
            <a:r>
              <a:rPr lang="en-CA" dirty="0"/>
              <a:t>How does the </a:t>
            </a:r>
            <a:r>
              <a:rPr lang="en-CA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temperature</a:t>
            </a:r>
            <a:r>
              <a:rPr lang="en-CA" dirty="0"/>
              <a:t> (sampling randomness) parameter affect the accuracy and consistency of LLM responses within TAAF?</a:t>
            </a:r>
            <a:endParaRPr lang="en-US" dirty="0"/>
          </a:p>
          <a:p>
            <a:pPr marL="152400" indent="0"/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 / 20</a:t>
            </a:r>
          </a:p>
        </p:txBody>
      </p:sp>
    </p:spTree>
    <p:extLst>
      <p:ext uri="{BB962C8B-B14F-4D97-AF65-F5344CB8AC3E}">
        <p14:creationId xmlns:p14="http://schemas.microsoft.com/office/powerpoint/2010/main" val="294915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811212" y="282055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Approach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4 / 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019E578C-3A63-F6CB-C032-18583063A7B1}"/>
                  </a:ext>
                </a:extLst>
              </p:cNvPr>
              <p:cNvSpPr>
                <a:spLocks noGrp="1" noChangeArrowheads="1"/>
              </p:cNvSpPr>
              <p:nvPr>
                <p:ph type="subTitle" idx="1"/>
              </p:nvPr>
            </p:nvSpPr>
            <p:spPr bwMode="auto">
              <a:xfrm>
                <a:off x="606129" y="861296"/>
                <a:ext cx="7931742" cy="3253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We designed </a:t>
                </a:r>
                <a: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Arial" panose="020B0604020202020204" pitchFamily="34" charset="0"/>
                  </a:rPr>
                  <a:t>100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unique questions.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Each question is asked </a:t>
                </a:r>
                <a: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times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under the raw‐data condition, yielding </a:t>
                </a:r>
                <a: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Arial" panose="020B0604020202020204" pitchFamily="34" charset="0"/>
                  </a:rPr>
                  <a:t>300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data points.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Each question is also asked three times under the KG-powered condition, adding another </a:t>
                </a:r>
                <a: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Arial" panose="020B0604020202020204" pitchFamily="34" charset="0"/>
                  </a:rPr>
                  <a:t>300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data points.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Therefore, each experiment produces </a:t>
                </a:r>
                <a: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Arial" panose="020B0604020202020204" pitchFamily="34" charset="0"/>
                  </a:rPr>
                  <a:t>600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data points in total.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To date, we’ve run </a:t>
                </a:r>
                <a: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experiments, resulting in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panose="020B0604020202020204" pitchFamily="34" charset="0"/>
                  </a:rPr>
                  <a:t>6,000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data points overall.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lang="en-US" alt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285750" lvl="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The main Metric we use is </a:t>
                </a:r>
                <a: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highlight>
                      <a:srgbClr val="FFFF00"/>
                    </a:highlight>
                    <a:latin typeface="Arial" panose="020B0604020202020204" pitchFamily="34" charset="0"/>
                  </a:rPr>
                  <a:t>Accuracy:</a:t>
                </a:r>
              </a:p>
              <a:p>
                <a:pPr marL="285750" lvl="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lang="en-US" alt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1828800" lvl="4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CA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CA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kumimoji="0" lang="en-CA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en-CA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kumimoji="0" lang="en-CA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kumimoji="0" lang="en-CA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0" lang="en-CA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× 0)+(</m:t>
                        </m:r>
                        <m:r>
                          <a:rPr lang="en-CA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CA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CA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0.5</m:t>
                        </m:r>
                        <m:r>
                          <a:rPr lang="en-CA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× 0.5)+(</m:t>
                        </m:r>
                        <m:r>
                          <a:rPr lang="en-CA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CA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CA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a:rPr lang="en-CA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×1)</m:t>
                        </m:r>
                      </m:num>
                      <m:den>
                        <m:r>
                          <a:rPr kumimoji="0" lang="en-CA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300</m:t>
                        </m:r>
                      </m:den>
                    </m:f>
                    <m:r>
                      <a:rPr kumimoji="0" lang="en-US" alt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0" lang="en-CA" alt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019E578C-3A63-F6CB-C032-18583063A7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 bwMode="auto">
              <a:xfrm>
                <a:off x="606129" y="861296"/>
                <a:ext cx="7931742" cy="3253776"/>
              </a:xfrm>
              <a:prstGeom prst="rect">
                <a:avLst/>
              </a:prstGeom>
              <a:blipFill>
                <a:blip r:embed="rId3"/>
                <a:stretch>
                  <a:fillRect l="-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41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811212" y="282055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b="1" dirty="0"/>
              <a:t>RQ1: </a:t>
            </a:r>
            <a:r>
              <a:rPr lang="en-CA" sz="1400" dirty="0"/>
              <a:t>To what extent does the </a:t>
            </a:r>
            <a:r>
              <a:rPr lang="en-CA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incorporation of a Knowledge Graph </a:t>
            </a:r>
            <a:r>
              <a:rPr lang="en-CA" sz="1400" dirty="0"/>
              <a:t>improve the accuracy of the TAAF when answering trace-related queries?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6 / 20</a:t>
            </a:r>
          </a:p>
        </p:txBody>
      </p:sp>
      <p:pic>
        <p:nvPicPr>
          <p:cNvPr id="8" name="Picture 7" descr="A graph of green bars&#10;&#10;AI-generated content may be incorrect.">
            <a:extLst>
              <a:ext uri="{FF2B5EF4-FFF2-40B4-BE49-F238E27FC236}">
                <a16:creationId xmlns:a16="http://schemas.microsoft.com/office/drawing/2014/main" id="{7B7D6FFD-FED6-1A48-9973-EB3F16A11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519" y="1544295"/>
            <a:ext cx="6494962" cy="3247481"/>
          </a:xfrm>
          <a:prstGeom prst="rect">
            <a:avLst/>
          </a:prstGeom>
        </p:spPr>
      </p:pic>
      <p:sp>
        <p:nvSpPr>
          <p:cNvPr id="9" name="Google Shape;473;p31">
            <a:extLst>
              <a:ext uri="{FF2B5EF4-FFF2-40B4-BE49-F238E27FC236}">
                <a16:creationId xmlns:a16="http://schemas.microsoft.com/office/drawing/2014/main" id="{712E8FC4-8D37-B751-470C-50A8ADC9A706}"/>
              </a:ext>
            </a:extLst>
          </p:cNvPr>
          <p:cNvSpPr txBox="1">
            <a:spLocks/>
          </p:cNvSpPr>
          <p:nvPr/>
        </p:nvSpPr>
        <p:spPr>
          <a:xfrm>
            <a:off x="811212" y="913175"/>
            <a:ext cx="7846017" cy="1028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CA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 Improvement: </a:t>
            </a:r>
            <a:r>
              <a:rPr lang="en-CA" sz="1400" b="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+8.7%</a:t>
            </a:r>
          </a:p>
          <a:p>
            <a:r>
              <a:rPr lang="en-CA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 Improvement: </a:t>
            </a:r>
            <a:r>
              <a:rPr lang="en-CA" sz="1400" b="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+ 31.2%</a:t>
            </a:r>
          </a:p>
          <a:p>
            <a:r>
              <a:rPr lang="en-CA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Average Improvement: +</a:t>
            </a:r>
            <a:r>
              <a:rPr lang="en-CA" sz="1400" b="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21.5%</a:t>
            </a:r>
            <a:br>
              <a:rPr lang="en-CA" sz="14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CA" sz="14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90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811212" y="282055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b="1" dirty="0"/>
              <a:t>RQ1: </a:t>
            </a:r>
            <a:r>
              <a:rPr lang="en-CA" sz="1400" dirty="0"/>
              <a:t>To what extent does the </a:t>
            </a:r>
            <a:r>
              <a:rPr lang="en-CA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incorporation of a Knowledge Graph </a:t>
            </a:r>
            <a:r>
              <a:rPr lang="en-CA" sz="1400" dirty="0"/>
              <a:t>improve the accuracy of the TAAF when answering trace-related queries?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95613" y="4682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6 / 16</a:t>
            </a:r>
          </a:p>
        </p:txBody>
      </p:sp>
      <p:pic>
        <p:nvPicPr>
          <p:cNvPr id="9" name="Picture 8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DC2F05FE-BB21-EA29-15DF-86E1A17D0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877" y="987189"/>
            <a:ext cx="7004685" cy="400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95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793795" y="326846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b="1" dirty="0"/>
              <a:t>RQ2:</a:t>
            </a:r>
            <a:r>
              <a:rPr lang="en-CA" sz="1400" b="1" dirty="0"/>
              <a:t> </a:t>
            </a:r>
            <a:r>
              <a:rPr lang="en-CA" sz="1400" dirty="0"/>
              <a:t>Does providing the LLM with </a:t>
            </a:r>
            <a:r>
              <a:rPr lang="en-CA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graph schema </a:t>
            </a:r>
            <a:r>
              <a:rPr lang="en-CA" sz="1400" dirty="0"/>
              <a:t>(node types and features) enhance the accuracy of its responses?</a:t>
            </a:r>
            <a:br>
              <a:rPr lang="en-CA" sz="1400" dirty="0"/>
            </a:br>
            <a:endParaRPr lang="en-CA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7 / 20</a:t>
            </a:r>
          </a:p>
        </p:txBody>
      </p:sp>
      <p:pic>
        <p:nvPicPr>
          <p:cNvPr id="3" name="Picture 2" descr="A green and red pie chart&#10;&#10;AI-generated content may be incorrect.">
            <a:extLst>
              <a:ext uri="{FF2B5EF4-FFF2-40B4-BE49-F238E27FC236}">
                <a16:creationId xmlns:a16="http://schemas.microsoft.com/office/drawing/2014/main" id="{33951480-04B8-C4D2-1F59-5FB90A130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823" y="1657075"/>
            <a:ext cx="6319158" cy="3159579"/>
          </a:xfrm>
          <a:prstGeom prst="rect">
            <a:avLst/>
          </a:prstGeom>
        </p:spPr>
      </p:pic>
      <p:sp>
        <p:nvSpPr>
          <p:cNvPr id="4" name="Google Shape;473;p31">
            <a:extLst>
              <a:ext uri="{FF2B5EF4-FFF2-40B4-BE49-F238E27FC236}">
                <a16:creationId xmlns:a16="http://schemas.microsoft.com/office/drawing/2014/main" id="{351C7F62-A686-702A-0BA8-8FD3F860D14D}"/>
              </a:ext>
            </a:extLst>
          </p:cNvPr>
          <p:cNvSpPr txBox="1">
            <a:spLocks/>
          </p:cNvSpPr>
          <p:nvPr/>
        </p:nvSpPr>
        <p:spPr>
          <a:xfrm>
            <a:off x="1140823" y="838728"/>
            <a:ext cx="7846017" cy="89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lang="en-CA" sz="14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Experiment was done on 1s of data from the mid timestamp with 4o model</a:t>
            </a:r>
          </a:p>
          <a:p>
            <a:r>
              <a:rPr lang="en-CA" sz="14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+21.67% </a:t>
            </a:r>
            <a:r>
              <a:rPr lang="en-CA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Improvement</a:t>
            </a:r>
            <a:b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CA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67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793795" y="326846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b="1" dirty="0"/>
              <a:t>RQ3: </a:t>
            </a:r>
            <a:r>
              <a:rPr lang="en-CA" sz="1400" dirty="0"/>
              <a:t>How does the accuracy and quality of TAAF responses vary across </a:t>
            </a:r>
            <a:r>
              <a:rPr lang="en-CA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different LLM models </a:t>
            </a:r>
            <a:r>
              <a:rPr lang="en-CA" sz="1400" dirty="0"/>
              <a:t>(GPT-4 .1 nano (</a:t>
            </a:r>
            <a:r>
              <a:rPr lang="en-CA" sz="1400" dirty="0">
                <a:solidFill>
                  <a:schemeClr val="tx1"/>
                </a:solidFill>
              </a:rPr>
              <a:t>small</a:t>
            </a:r>
            <a:r>
              <a:rPr lang="en-CA" sz="1400" dirty="0"/>
              <a:t>), GPT-4o, o4-mini (</a:t>
            </a:r>
            <a:r>
              <a:rPr lang="en-CA" sz="1400" dirty="0">
                <a:solidFill>
                  <a:schemeClr val="tx1"/>
                </a:solidFill>
              </a:rPr>
              <a:t>Reasoning</a:t>
            </a:r>
            <a:r>
              <a:rPr lang="en-CA" sz="1400" dirty="0"/>
              <a:t>))?</a:t>
            </a:r>
            <a:br>
              <a:rPr lang="en-CA" sz="1400" dirty="0"/>
            </a:br>
            <a:endParaRPr lang="en-CA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8 / 20</a:t>
            </a:r>
          </a:p>
        </p:txBody>
      </p:sp>
      <p:sp>
        <p:nvSpPr>
          <p:cNvPr id="4" name="Google Shape;473;p31">
            <a:extLst>
              <a:ext uri="{FF2B5EF4-FFF2-40B4-BE49-F238E27FC236}">
                <a16:creationId xmlns:a16="http://schemas.microsoft.com/office/drawing/2014/main" id="{351C7F62-A686-702A-0BA8-8FD3F860D14D}"/>
              </a:ext>
            </a:extLst>
          </p:cNvPr>
          <p:cNvSpPr txBox="1">
            <a:spLocks/>
          </p:cNvSpPr>
          <p:nvPr/>
        </p:nvSpPr>
        <p:spPr>
          <a:xfrm>
            <a:off x="1140823" y="838728"/>
            <a:ext cx="7846017" cy="89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lang="en-CA" sz="14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 Accuracy: 50.50</a:t>
            </a:r>
          </a:p>
          <a:p>
            <a:r>
              <a:rPr lang="en-CA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 Accuracy: 95.50</a:t>
            </a:r>
            <a:b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CA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 descr="A blue and white chart&#10;&#10;AI-generated content may be incorrect.">
            <a:extLst>
              <a:ext uri="{FF2B5EF4-FFF2-40B4-BE49-F238E27FC236}">
                <a16:creationId xmlns:a16="http://schemas.microsoft.com/office/drawing/2014/main" id="{B36076FE-4D68-620D-1F5C-C698BD9B2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698" y="1453984"/>
            <a:ext cx="5582603" cy="348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4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793795" y="326846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b="1" dirty="0"/>
              <a:t>RQ4: </a:t>
            </a:r>
            <a:r>
              <a:rPr lang="en-CA" sz="1400" dirty="0"/>
              <a:t>What is the </a:t>
            </a:r>
            <a:r>
              <a:rPr lang="en-CA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effect of time interval length </a:t>
            </a:r>
            <a:r>
              <a:rPr lang="en-CA" sz="1400" dirty="0"/>
              <a:t>on the performance of TAAF's answers?</a:t>
            </a:r>
            <a:br>
              <a:rPr lang="en-CA" sz="1400" dirty="0"/>
            </a:br>
            <a:endParaRPr lang="en-CA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8053012" y="4553376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9 / 20</a:t>
            </a:r>
          </a:p>
        </p:txBody>
      </p:sp>
      <p:pic>
        <p:nvPicPr>
          <p:cNvPr id="3" name="Picture 2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7565B330-216A-234A-66D0-86AA02BB9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50" y="834916"/>
            <a:ext cx="7477299" cy="402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33858"/>
      </p:ext>
    </p:extLst>
  </p:cSld>
  <p:clrMapOvr>
    <a:masterClrMapping/>
  </p:clrMapOvr>
</p:sld>
</file>

<file path=ppt/theme/theme1.xml><?xml version="1.0" encoding="utf-8"?>
<a:theme xmlns:a="http://schemas.openxmlformats.org/drawingml/2006/main" name="Cloud Computing Business Plan by Slidesgo">
  <a:themeElements>
    <a:clrScheme name="Simple Light">
      <a:dk1>
        <a:srgbClr val="333259"/>
      </a:dk1>
      <a:lt1>
        <a:srgbClr val="FFFFFF"/>
      </a:lt1>
      <a:dk2>
        <a:srgbClr val="E4E4E4"/>
      </a:dk2>
      <a:lt2>
        <a:srgbClr val="CACACA"/>
      </a:lt2>
      <a:accent1>
        <a:srgbClr val="979797"/>
      </a:accent1>
      <a:accent2>
        <a:srgbClr val="62AAD8"/>
      </a:accent2>
      <a:accent3>
        <a:srgbClr val="2E62A5"/>
      </a:accent3>
      <a:accent4>
        <a:srgbClr val="33AE89"/>
      </a:accent4>
      <a:accent5>
        <a:srgbClr val="E7D779"/>
      </a:accent5>
      <a:accent6>
        <a:srgbClr val="FD4B3D"/>
      </a:accent6>
      <a:hlink>
        <a:srgbClr val="3332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4205</TotalTime>
  <Words>1095</Words>
  <Application>Microsoft Office PowerPoint</Application>
  <PresentationFormat>On-screen Show (16:9)</PresentationFormat>
  <Paragraphs>108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Raleway SemiBold</vt:lpstr>
      <vt:lpstr>Raleway</vt:lpstr>
      <vt:lpstr>Arial</vt:lpstr>
      <vt:lpstr>Cambria Math</vt:lpstr>
      <vt:lpstr>Open Sans</vt:lpstr>
      <vt:lpstr>Cloud Computing Business Plan by Slidesgo</vt:lpstr>
      <vt:lpstr>TAAF: A Trace Abstraction and Analysis Framework Synergizing Knowledge Graphs and LLMs</vt:lpstr>
      <vt:lpstr>Methodology Architecture</vt:lpstr>
      <vt:lpstr>Research Questions</vt:lpstr>
      <vt:lpstr>Approach</vt:lpstr>
      <vt:lpstr>RQ1: To what extent does the incorporation of a Knowledge Graph improve the accuracy of the TAAF when answering trace-related queries?</vt:lpstr>
      <vt:lpstr>RQ1: To what extent does the incorporation of a Knowledge Graph improve the accuracy of the TAAF when answering trace-related queries?</vt:lpstr>
      <vt:lpstr>RQ2: Does providing the LLM with the graph schema (node types and features) enhance the accuracy of its responses? </vt:lpstr>
      <vt:lpstr>RQ3: How does the accuracy and quality of TAAF responses vary across different LLM models (GPT-4 .1 nano (small), GPT-4o, o4-mini (Reasoning))? </vt:lpstr>
      <vt:lpstr>RQ4: What is the effect of time interval length on the performance of TAAF's answers? </vt:lpstr>
      <vt:lpstr>RQ5:How does TAAF's accuracy vary across different query types (e.g., multiple-choice, true/false, explanatory), and graph structures (single-hub vs. multi-hub)?  </vt:lpstr>
      <vt:lpstr>RQ5:How does TAAF's accuracy vary across different query types (e.g., multiple-choice, true/false, explanatory), and graph structures (single-hub vs. multi-hub)?  </vt:lpstr>
      <vt:lpstr>RQ5:How does TAAF's accuracy vary across different query types (e.g., multiple-choice, true/false, explanatory), and graph structures (single-hub vs. multi-hub)?  </vt:lpstr>
      <vt:lpstr>RQ5:How does TAAF's accuracy vary across different query types (e.g., multiple-choice, true/false, explanatory), and graph structures (single-hub vs. multi-hub)?  </vt:lpstr>
      <vt:lpstr>RQ6: To what extent does the choice of temporal location (early vs. late in the trace) affect system performance and reasoning accuracy? </vt:lpstr>
      <vt:lpstr>RQ6: To what extent does the choice of temporal location (early vs. late in the trace) affect system performance and reasoning accuracy? </vt:lpstr>
      <vt:lpstr>RQ7: How does the temperature (sampling randomness) parameter affect the accuracy and consistency of LLM responses within TAAF? </vt:lpstr>
      <vt:lpstr>RQ7: How does the temperature (sampling randomness) parameter affect the accuracy and consistency of LLM responses within TAAF? </vt:lpstr>
      <vt:lpstr>RQ7: How does the temperature (sampling randomness) parameter affect the accuracy and consistency of LLM responses within TAAF? </vt:lpstr>
      <vt:lpstr>Future Research Questions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Graphs for Trace Analysis</dc:title>
  <dc:creator>S.Alireza Ezaz</dc:creator>
  <cp:lastModifiedBy>Alireza Ezaz</cp:lastModifiedBy>
  <cp:revision>54</cp:revision>
  <dcterms:modified xsi:type="dcterms:W3CDTF">2025-06-18T16:57:45Z</dcterms:modified>
</cp:coreProperties>
</file>