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FACF7A"/>
    <a:srgbClr val="69303E"/>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60" d="100"/>
          <a:sy n="60" d="100"/>
        </p:scale>
        <p:origin x="-1086" y="-384"/>
      </p:cViewPr>
      <p:guideLst>
        <p:guide orient="horz" pos="2160"/>
        <p:guide pos="3840"/>
      </p:guideLst>
    </p:cSldViewPr>
  </p:slideViewPr>
  <p:notesTextViewPr>
    <p:cViewPr>
      <p:scale>
        <a:sx n="1" d="1"/>
        <a:sy n="1" d="1"/>
      </p:scale>
      <p:origin x="0" y="0"/>
    </p:cViewPr>
  </p:notesTextViewPr>
  <p:sorterViewPr>
    <p:cViewPr>
      <p:scale>
        <a:sx n="100" d="100"/>
        <a:sy n="100" d="100"/>
      </p:scale>
      <p:origin x="0" y="-10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jeebstore.com/product/themplate-powerpoint-daneshgahi/" TargetMode="External"/><Relationship Id="rId13"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3.jpg"/><Relationship Id="rId12" Type="http://schemas.openxmlformats.org/officeDocument/2006/relationships/hyperlink" Target="https://jeebstore.com/product/phd-proposal/" TargetMode="External"/><Relationship Id="rId2" Type="http://schemas.openxmlformats.org/officeDocument/2006/relationships/hyperlink" Target="https://jeebstore.com/product/payanname-moteharek/" TargetMode="External"/><Relationship Id="rId1" Type="http://schemas.openxmlformats.org/officeDocument/2006/relationships/slideMaster" Target="../slideMasters/slideMaster1.xml"/><Relationship Id="rId6" Type="http://schemas.openxmlformats.org/officeDocument/2006/relationships/hyperlink" Target="https://jeebstore.com/product/powerpoint-template-prezi-style/" TargetMode="External"/><Relationship Id="rId11" Type="http://schemas.openxmlformats.org/officeDocument/2006/relationships/image" Target="../media/image5.jpg"/><Relationship Id="rId5" Type="http://schemas.openxmlformats.org/officeDocument/2006/relationships/image" Target="../media/image2.jpeg"/><Relationship Id="rId10" Type="http://schemas.openxmlformats.org/officeDocument/2006/relationships/hyperlink" Target="https://jeebstore.com/product/dashboard-powerpoint-template/" TargetMode="External"/><Relationship Id="rId4" Type="http://schemas.openxmlformats.org/officeDocument/2006/relationships/hyperlink" Target="https://jeebstore.com/product/mazhabi-eslami/" TargetMode="External"/><Relationship Id="rId9"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1D3D78AC-8955-4B99-9DE8-4FFC8B352F8F}"/>
              </a:ext>
            </a:extLst>
          </p:cNvPr>
          <p:cNvSpPr>
            <a:spLocks noGrp="1"/>
          </p:cNvSpPr>
          <p:nvPr>
            <p:ph type="pic" sz="quarter" idx="10" hasCustomPrompt="1"/>
          </p:nvPr>
        </p:nvSpPr>
        <p:spPr>
          <a:xfrm>
            <a:off x="0" y="0"/>
            <a:ext cx="12192000" cy="6858000"/>
          </a:xfrm>
        </p:spPr>
        <p:txBody>
          <a:bodyPr>
            <a:norm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Tree>
    <p:extLst>
      <p:ext uri="{BB962C8B-B14F-4D97-AF65-F5344CB8AC3E}">
        <p14:creationId xmlns:p14="http://schemas.microsoft.com/office/powerpoint/2010/main" val="106646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xmlns="" id="{47B2448B-C391-4100-A5E0-C0D5A7D6FEBB}"/>
              </a:ext>
            </a:extLst>
          </p:cNvPr>
          <p:cNvSpPr>
            <a:spLocks noGrp="1"/>
          </p:cNvSpPr>
          <p:nvPr>
            <p:ph type="pic" sz="quarter" idx="11" hasCustomPrompt="1"/>
          </p:nvPr>
        </p:nvSpPr>
        <p:spPr>
          <a:xfrm>
            <a:off x="3459480" y="0"/>
            <a:ext cx="3465226" cy="6858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a:effectLst/>
        </p:spPr>
        <p:txBody>
          <a:bodyPr wrap="square">
            <a:noAutofit/>
          </a:bodyPr>
          <a:lstStyle>
            <a:lvl1pPr marL="342900" indent="-342900" algn="l">
              <a:buFont typeface="Arial" panose="020B0604020202020204" pitchFamily="34" charset="0"/>
              <a:buChar char="•"/>
              <a:defRPr sz="2400">
                <a:solidFill>
                  <a:schemeClr val="tx1">
                    <a:lumMod val="65000"/>
                    <a:lumOff val="35000"/>
                  </a:schemeClr>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11978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0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Picture Placeholder 32">
            <a:extLst>
              <a:ext uri="{FF2B5EF4-FFF2-40B4-BE49-F238E27FC236}">
                <a16:creationId xmlns:a16="http://schemas.microsoft.com/office/drawing/2014/main" xmlns="" id="{399EE9DB-9DB4-4746-8B77-5487B47B7031}"/>
              </a:ext>
            </a:extLst>
          </p:cNvPr>
          <p:cNvSpPr>
            <a:spLocks noGrp="1"/>
          </p:cNvSpPr>
          <p:nvPr>
            <p:ph type="pic" sz="quarter" idx="13" hasCustomPrompt="1"/>
          </p:nvPr>
        </p:nvSpPr>
        <p:spPr>
          <a:xfrm>
            <a:off x="3962400" y="1295400"/>
            <a:ext cx="4267200" cy="4267200"/>
          </a:xfrm>
          <a:custGeom>
            <a:avLst/>
            <a:gdLst>
              <a:gd name="connsiteX0" fmla="*/ 0 w 4267200"/>
              <a:gd name="connsiteY0" fmla="*/ 0 h 4267200"/>
              <a:gd name="connsiteX1" fmla="*/ 4267200 w 4267200"/>
              <a:gd name="connsiteY1" fmla="*/ 0 h 4267200"/>
              <a:gd name="connsiteX2" fmla="*/ 4267200 w 4267200"/>
              <a:gd name="connsiteY2" fmla="*/ 4267200 h 4267200"/>
              <a:gd name="connsiteX3" fmla="*/ 0 w 4267200"/>
              <a:gd name="connsiteY3" fmla="*/ 4267200 h 4267200"/>
            </a:gdLst>
            <a:ahLst/>
            <a:cxnLst>
              <a:cxn ang="0">
                <a:pos x="connsiteX0" y="connsiteY0"/>
              </a:cxn>
              <a:cxn ang="0">
                <a:pos x="connsiteX1" y="connsiteY1"/>
              </a:cxn>
              <a:cxn ang="0">
                <a:pos x="connsiteX2" y="connsiteY2"/>
              </a:cxn>
              <a:cxn ang="0">
                <a:pos x="connsiteX3" y="connsiteY3"/>
              </a:cxn>
            </a:cxnLst>
            <a:rect l="l" t="t" r="r" b="b"/>
            <a:pathLst>
              <a:path w="4267200" h="4267200">
                <a:moveTo>
                  <a:pt x="0" y="0"/>
                </a:moveTo>
                <a:lnTo>
                  <a:pt x="4267200" y="0"/>
                </a:lnTo>
                <a:lnTo>
                  <a:pt x="4267200" y="4267200"/>
                </a:lnTo>
                <a:lnTo>
                  <a:pt x="0" y="4267200"/>
                </a:lnTo>
                <a:close/>
              </a:path>
            </a:pathLst>
          </a:custGeom>
          <a:noFill/>
          <a:effectLst/>
        </p:spPr>
        <p:txBody>
          <a:bodyPr wrap="square">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Tree>
    <p:extLst>
      <p:ext uri="{BB962C8B-B14F-4D97-AF65-F5344CB8AC3E}">
        <p14:creationId xmlns:p14="http://schemas.microsoft.com/office/powerpoint/2010/main" val="1572392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30610EB8-B132-4C74-A26B-FB810454993D}"/>
              </a:ext>
            </a:extLst>
          </p:cNvPr>
          <p:cNvSpPr>
            <a:spLocks noGrp="1"/>
          </p:cNvSpPr>
          <p:nvPr>
            <p:ph type="pic" sz="quarter" idx="12" hasCustomPrompt="1"/>
          </p:nvPr>
        </p:nvSpPr>
        <p:spPr>
          <a:xfrm>
            <a:off x="438150" y="427703"/>
            <a:ext cx="5657850" cy="6002594"/>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4282063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xmlns="" id="{298CBB66-6ECE-43B7-A8AC-75AA51629AAE}"/>
              </a:ext>
            </a:extLst>
          </p:cNvPr>
          <p:cNvSpPr>
            <a:spLocks noGrp="1"/>
          </p:cNvSpPr>
          <p:nvPr>
            <p:ph type="pic" sz="quarter" idx="12" hasCustomPrompt="1"/>
          </p:nvPr>
        </p:nvSpPr>
        <p:spPr>
          <a:xfrm>
            <a:off x="0" y="1275735"/>
            <a:ext cx="2860209" cy="4306530"/>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8" name="Picture Placeholder 5">
            <a:extLst>
              <a:ext uri="{FF2B5EF4-FFF2-40B4-BE49-F238E27FC236}">
                <a16:creationId xmlns:a16="http://schemas.microsoft.com/office/drawing/2014/main" xmlns="" id="{FDA3828B-4FFB-42A9-8FD1-E5DEB5AECB28}"/>
              </a:ext>
            </a:extLst>
          </p:cNvPr>
          <p:cNvSpPr>
            <a:spLocks noGrp="1"/>
          </p:cNvSpPr>
          <p:nvPr>
            <p:ph type="pic" sz="quarter" idx="13" hasCustomPrompt="1"/>
          </p:nvPr>
        </p:nvSpPr>
        <p:spPr>
          <a:xfrm>
            <a:off x="3110597" y="1275735"/>
            <a:ext cx="2860209" cy="4306530"/>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9" name="Picture Placeholder 5">
            <a:extLst>
              <a:ext uri="{FF2B5EF4-FFF2-40B4-BE49-F238E27FC236}">
                <a16:creationId xmlns:a16="http://schemas.microsoft.com/office/drawing/2014/main" xmlns="" id="{B57F6AE2-767D-4193-93BF-F98C130E306B}"/>
              </a:ext>
            </a:extLst>
          </p:cNvPr>
          <p:cNvSpPr>
            <a:spLocks noGrp="1"/>
          </p:cNvSpPr>
          <p:nvPr>
            <p:ph type="pic" sz="quarter" idx="14" hasCustomPrompt="1"/>
          </p:nvPr>
        </p:nvSpPr>
        <p:spPr>
          <a:xfrm>
            <a:off x="9331791" y="1275735"/>
            <a:ext cx="2860209" cy="4306530"/>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3308865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xmlns="" id="{70CB4D4A-99F1-4ACD-BCC0-F51C9132AA1C}"/>
              </a:ext>
            </a:extLst>
          </p:cNvPr>
          <p:cNvSpPr>
            <a:spLocks noGrp="1"/>
          </p:cNvSpPr>
          <p:nvPr>
            <p:ph type="pic" sz="quarter" idx="10" hasCustomPrompt="1"/>
          </p:nvPr>
        </p:nvSpPr>
        <p:spPr>
          <a:xfrm>
            <a:off x="1572852" y="689470"/>
            <a:ext cx="1246416" cy="1248374"/>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8" name="Picture Placeholder 5">
            <a:extLst>
              <a:ext uri="{FF2B5EF4-FFF2-40B4-BE49-F238E27FC236}">
                <a16:creationId xmlns:a16="http://schemas.microsoft.com/office/drawing/2014/main" xmlns="" id="{288A9829-BF47-40AC-82CD-CBEEF0782B78}"/>
              </a:ext>
            </a:extLst>
          </p:cNvPr>
          <p:cNvSpPr>
            <a:spLocks noGrp="1"/>
          </p:cNvSpPr>
          <p:nvPr>
            <p:ph type="pic" sz="quarter" idx="11" hasCustomPrompt="1"/>
          </p:nvPr>
        </p:nvSpPr>
        <p:spPr>
          <a:xfrm>
            <a:off x="2049103" y="4935582"/>
            <a:ext cx="1246416" cy="1248374"/>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9" name="Picture Placeholder 5">
            <a:extLst>
              <a:ext uri="{FF2B5EF4-FFF2-40B4-BE49-F238E27FC236}">
                <a16:creationId xmlns:a16="http://schemas.microsoft.com/office/drawing/2014/main" xmlns="" id="{C543D0FE-64D1-4CE9-8968-D910C035662E}"/>
              </a:ext>
            </a:extLst>
          </p:cNvPr>
          <p:cNvSpPr>
            <a:spLocks noGrp="1"/>
          </p:cNvSpPr>
          <p:nvPr>
            <p:ph type="pic" sz="quarter" idx="12" hasCustomPrompt="1"/>
          </p:nvPr>
        </p:nvSpPr>
        <p:spPr>
          <a:xfrm>
            <a:off x="3301070" y="2059939"/>
            <a:ext cx="2871130" cy="2875643"/>
          </a:xfrm>
          <a:prstGeom prst="rect">
            <a:avLst/>
          </a:prstGeom>
          <a:noFill/>
          <a:effectLst/>
        </p:spPr>
        <p:txBody>
          <a:bodyPr>
            <a:norm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1473369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9F1E7F2E-223E-4EF1-B81A-42B66165955B}"/>
              </a:ext>
            </a:extLst>
          </p:cNvPr>
          <p:cNvSpPr/>
          <p:nvPr userDrawn="1"/>
        </p:nvSpPr>
        <p:spPr>
          <a:xfrm>
            <a:off x="1159576" y="1726180"/>
            <a:ext cx="9872848" cy="4341698"/>
          </a:xfrm>
          <a:prstGeom prst="roundRect">
            <a:avLst>
              <a:gd name="adj" fmla="val 2989"/>
            </a:avLst>
          </a:prstGeom>
          <a:solidFill>
            <a:srgbClr val="191919">
              <a:lumMod val="10000"/>
              <a:lumOff val="90000"/>
            </a:srgbClr>
          </a:solidFill>
          <a:ln w="25400" cap="flat" cmpd="sng" algn="ctr">
            <a:noFill/>
            <a:prstDash val="solid"/>
          </a:ln>
          <a:effectLst/>
        </p:spPr>
        <p:txBody>
          <a:bodyPr rtlCol="1" anchor="ctr"/>
          <a:lstStyle/>
          <a:p>
            <a:pPr algn="ctr">
              <a:defRPr/>
            </a:pPr>
            <a:endParaRPr lang="fa-IR" kern="0">
              <a:solidFill>
                <a:srgbClr val="FFFFFF"/>
              </a:solidFill>
              <a:latin typeface="Arial"/>
              <a:sym typeface="Arial"/>
            </a:endParaRPr>
          </a:p>
        </p:txBody>
      </p:sp>
      <p:sp>
        <p:nvSpPr>
          <p:cNvPr id="7" name="TextBox 6">
            <a:extLst>
              <a:ext uri="{FF2B5EF4-FFF2-40B4-BE49-F238E27FC236}">
                <a16:creationId xmlns:a16="http://schemas.microsoft.com/office/drawing/2014/main" xmlns="" id="{7C82A91E-46C8-4235-9704-66829BC60D18}"/>
              </a:ext>
            </a:extLst>
          </p:cNvPr>
          <p:cNvSpPr txBox="1"/>
          <p:nvPr userDrawn="1"/>
        </p:nvSpPr>
        <p:spPr>
          <a:xfrm>
            <a:off x="2639982" y="485768"/>
            <a:ext cx="6862228" cy="927946"/>
          </a:xfrm>
          <a:prstGeom prst="rect">
            <a:avLst/>
          </a:prstGeom>
          <a:noFill/>
        </p:spPr>
        <p:txBody>
          <a:bodyPr wrap="square" rtlCol="1">
            <a:spAutoFit/>
          </a:bodyPr>
          <a:lstStyle/>
          <a:p>
            <a:pPr algn="ctr">
              <a:lnSpc>
                <a:spcPct val="120000"/>
              </a:lnSpc>
              <a:spcAft>
                <a:spcPts val="900"/>
              </a:spcAft>
              <a:buClr>
                <a:srgbClr val="000000"/>
              </a:buClr>
              <a:buFont typeface="Arial"/>
              <a:buNone/>
            </a:pPr>
            <a:r>
              <a:rPr lang="fa-IR" sz="2400" b="1"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Titr" panose="00000700000000000000" pitchFamily="2" charset="-78"/>
                <a:sym typeface="Arial"/>
              </a:rPr>
              <a:t>قالب های بیشتر از جیب استور</a:t>
            </a:r>
          </a:p>
          <a:p>
            <a:pPr algn="ctr">
              <a:lnSpc>
                <a:spcPct val="120000"/>
              </a:lnSpc>
              <a:spcAft>
                <a:spcPts val="900"/>
              </a:spcAft>
              <a:buClr>
                <a:srgbClr val="000000"/>
              </a:buClr>
              <a:buFont typeface="Arial"/>
              <a:buNone/>
            </a:pPr>
            <a:r>
              <a:rPr lang="en-US" sz="1500" kern="0" dirty="0" err="1">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Titr" panose="00000700000000000000" pitchFamily="2" charset="-78"/>
                <a:sym typeface="Arial"/>
              </a:rPr>
              <a:t>Ctl</a:t>
            </a:r>
            <a:r>
              <a:rPr lang="en-US" sz="1500"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Titr" panose="00000700000000000000" pitchFamily="2" charset="-78"/>
                <a:sym typeface="Arial"/>
              </a:rPr>
              <a:t> + click</a:t>
            </a:r>
            <a:r>
              <a:rPr lang="fa-IR" sz="1500"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Titr" panose="00000700000000000000" pitchFamily="2" charset="-78"/>
                <a:sym typeface="Arial"/>
              </a:rPr>
              <a:t>  برروی قالب </a:t>
            </a:r>
            <a:endParaRPr lang="en-US" sz="1500"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Titr" panose="00000700000000000000" pitchFamily="2" charset="-78"/>
              <a:sym typeface="Arial"/>
            </a:endParaRPr>
          </a:p>
        </p:txBody>
      </p:sp>
      <p:pic>
        <p:nvPicPr>
          <p:cNvPr id="8" name="Picture 7">
            <a:hlinkClick r:id="rId2"/>
            <a:extLst>
              <a:ext uri="{FF2B5EF4-FFF2-40B4-BE49-F238E27FC236}">
                <a16:creationId xmlns:a16="http://schemas.microsoft.com/office/drawing/2014/main" xmlns="" id="{4ED826E6-9740-4C83-A272-6D5A24B52896}"/>
              </a:ext>
            </a:extLst>
          </p:cNvPr>
          <p:cNvPicPr>
            <a:picLocks noChangeAspect="1"/>
          </p:cNvPicPr>
          <p:nvPr userDrawn="1"/>
        </p:nvPicPr>
        <p:blipFill>
          <a:blip r:embed="rId3"/>
          <a:srcRect/>
          <a:stretch/>
        </p:blipFill>
        <p:spPr>
          <a:xfrm>
            <a:off x="4553317" y="1888292"/>
            <a:ext cx="3035876" cy="1928862"/>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pic>
        <p:nvPicPr>
          <p:cNvPr id="9" name="Picture 8">
            <a:hlinkClick r:id="rId4"/>
            <a:extLst>
              <a:ext uri="{FF2B5EF4-FFF2-40B4-BE49-F238E27FC236}">
                <a16:creationId xmlns:a16="http://schemas.microsoft.com/office/drawing/2014/main" xmlns="" id="{FE0740B3-9704-4B06-9054-1F57D2DC852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95280" y="4006265"/>
            <a:ext cx="3036456" cy="1928862"/>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sp>
        <p:nvSpPr>
          <p:cNvPr id="10" name="TextBox 9">
            <a:extLst>
              <a:ext uri="{FF2B5EF4-FFF2-40B4-BE49-F238E27FC236}">
                <a16:creationId xmlns:a16="http://schemas.microsoft.com/office/drawing/2014/main" xmlns="" id="{D4E485CA-EA93-459F-8EE3-0BE324A612A4}"/>
              </a:ext>
            </a:extLst>
          </p:cNvPr>
          <p:cNvSpPr txBox="1"/>
          <p:nvPr userDrawn="1"/>
        </p:nvSpPr>
        <p:spPr>
          <a:xfrm>
            <a:off x="2639982" y="6002900"/>
            <a:ext cx="6862228" cy="369332"/>
          </a:xfrm>
          <a:prstGeom prst="rect">
            <a:avLst/>
          </a:prstGeom>
          <a:noFill/>
        </p:spPr>
        <p:txBody>
          <a:bodyPr wrap="square" rtlCol="1">
            <a:spAutoFit/>
          </a:bodyPr>
          <a:lstStyle/>
          <a:p>
            <a:pPr algn="ctr">
              <a:lnSpc>
                <a:spcPct val="120000"/>
              </a:lnSpc>
              <a:spcAft>
                <a:spcPts val="900"/>
              </a:spcAft>
              <a:buClr>
                <a:srgbClr val="000000"/>
              </a:buClr>
              <a:buFont typeface="Arial"/>
              <a:buNone/>
            </a:pPr>
            <a:r>
              <a:rPr lang="fa-IR" sz="1500" b="1"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Nazanin" panose="00000400000000000000" pitchFamily="2" charset="-78"/>
                <a:sym typeface="Arial"/>
              </a:rPr>
              <a:t>هرگونه کپی و فروش محصولات پیگرد قانونی دارد.</a:t>
            </a:r>
            <a:endParaRPr lang="en-US" sz="1050" b="1" kern="0" dirty="0">
              <a:ln w="3175">
                <a:noFill/>
              </a:ln>
              <a:solidFill>
                <a:srgbClr val="595959">
                  <a:lumMod val="95000"/>
                </a:srgbClr>
              </a:solidFill>
              <a:effectLst>
                <a:outerShdw blurRad="88900" sx="102000" sy="102000" algn="ctr" rotWithShape="0">
                  <a:prstClr val="black">
                    <a:alpha val="20000"/>
                  </a:prstClr>
                </a:outerShdw>
              </a:effectLst>
              <a:latin typeface="Lalezar" panose="00000500000000000000" pitchFamily="2" charset="-78"/>
              <a:cs typeface="B Nazanin" panose="00000400000000000000" pitchFamily="2" charset="-78"/>
              <a:sym typeface="Arial"/>
            </a:endParaRPr>
          </a:p>
        </p:txBody>
      </p:sp>
      <p:pic>
        <p:nvPicPr>
          <p:cNvPr id="11" name="Picture 10">
            <a:hlinkClick r:id="rId6"/>
            <a:extLst>
              <a:ext uri="{FF2B5EF4-FFF2-40B4-BE49-F238E27FC236}">
                <a16:creationId xmlns:a16="http://schemas.microsoft.com/office/drawing/2014/main" xmlns="" id="{83FCB0E5-117B-44BA-B8FB-610F9AA15675}"/>
              </a:ext>
            </a:extLst>
          </p:cNvPr>
          <p:cNvPicPr>
            <a:picLocks noChangeAspect="1"/>
          </p:cNvPicPr>
          <p:nvPr userDrawn="1"/>
        </p:nvPicPr>
        <p:blipFill>
          <a:blip r:embed="rId7"/>
          <a:stretch>
            <a:fillRect/>
          </a:stretch>
        </p:blipFill>
        <p:spPr>
          <a:xfrm>
            <a:off x="4553317" y="4024206"/>
            <a:ext cx="3023134" cy="1920865"/>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pic>
        <p:nvPicPr>
          <p:cNvPr id="12" name="Picture 11">
            <a:hlinkClick r:id="rId8"/>
            <a:extLst>
              <a:ext uri="{FF2B5EF4-FFF2-40B4-BE49-F238E27FC236}">
                <a16:creationId xmlns:a16="http://schemas.microsoft.com/office/drawing/2014/main" xmlns="" id="{B8AFF950-DAB7-4384-BA98-25FB655861E0}"/>
              </a:ext>
            </a:extLst>
          </p:cNvPr>
          <p:cNvPicPr>
            <a:picLocks noChangeAspect="1"/>
          </p:cNvPicPr>
          <p:nvPr userDrawn="1"/>
        </p:nvPicPr>
        <p:blipFill>
          <a:blip r:embed="rId9"/>
          <a:stretch>
            <a:fillRect/>
          </a:stretch>
        </p:blipFill>
        <p:spPr>
          <a:xfrm>
            <a:off x="7828637" y="4015580"/>
            <a:ext cx="3035885" cy="1928863"/>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pic>
        <p:nvPicPr>
          <p:cNvPr id="13" name="Picture 12">
            <a:hlinkClick r:id="rId10"/>
            <a:extLst>
              <a:ext uri="{FF2B5EF4-FFF2-40B4-BE49-F238E27FC236}">
                <a16:creationId xmlns:a16="http://schemas.microsoft.com/office/drawing/2014/main" xmlns="" id="{72398FEA-26A2-43F3-969F-1DEA0A154396}"/>
              </a:ext>
            </a:extLst>
          </p:cNvPr>
          <p:cNvPicPr>
            <a:picLocks noChangeAspect="1"/>
          </p:cNvPicPr>
          <p:nvPr userDrawn="1"/>
        </p:nvPicPr>
        <p:blipFill>
          <a:blip r:embed="rId11"/>
          <a:stretch>
            <a:fillRect/>
          </a:stretch>
        </p:blipFill>
        <p:spPr>
          <a:xfrm>
            <a:off x="1295280" y="1878173"/>
            <a:ext cx="3035876" cy="1932842"/>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pic>
        <p:nvPicPr>
          <p:cNvPr id="14" name="Picture 13">
            <a:hlinkClick r:id="rId12"/>
            <a:extLst>
              <a:ext uri="{FF2B5EF4-FFF2-40B4-BE49-F238E27FC236}">
                <a16:creationId xmlns:a16="http://schemas.microsoft.com/office/drawing/2014/main" xmlns="" id="{3976AD20-5B30-47A8-A110-ED3B96C978F5}"/>
              </a:ext>
            </a:extLst>
          </p:cNvPr>
          <p:cNvPicPr>
            <a:picLocks noChangeAspect="1"/>
          </p:cNvPicPr>
          <p:nvPr userDrawn="1"/>
        </p:nvPicPr>
        <p:blipFill>
          <a:blip r:embed="rId13"/>
          <a:stretch>
            <a:fillRect/>
          </a:stretch>
        </p:blipFill>
        <p:spPr>
          <a:xfrm>
            <a:off x="7810776" y="1888292"/>
            <a:ext cx="3035876" cy="1922723"/>
          </a:xfrm>
          <a:prstGeom prst="roundRect">
            <a:avLst>
              <a:gd name="adj" fmla="val 2386"/>
            </a:avLst>
          </a:prstGeom>
          <a:ln w="12700">
            <a:solidFill>
              <a:srgbClr val="191919">
                <a:lumMod val="75000"/>
                <a:lumOff val="25000"/>
              </a:srgbClr>
            </a:solidFill>
          </a:ln>
          <a:effectLst>
            <a:outerShdw blurRad="25400" algn="ctr" rotWithShape="0">
              <a:prstClr val="black">
                <a:alpha val="40000"/>
              </a:prstClr>
            </a:outerShdw>
          </a:effectLst>
        </p:spPr>
      </p:pic>
    </p:spTree>
    <p:extLst>
      <p:ext uri="{BB962C8B-B14F-4D97-AF65-F5344CB8AC3E}">
        <p14:creationId xmlns:p14="http://schemas.microsoft.com/office/powerpoint/2010/main" val="402072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xmlns="" id="{A5375188-558B-43B9-B70D-EB7D2935579B}"/>
              </a:ext>
            </a:extLst>
          </p:cNvPr>
          <p:cNvSpPr>
            <a:spLocks noGrp="1"/>
          </p:cNvSpPr>
          <p:nvPr>
            <p:ph type="pic" sz="quarter" idx="11" hasCustomPrompt="1"/>
          </p:nvPr>
        </p:nvSpPr>
        <p:spPr>
          <a:xfrm>
            <a:off x="820996" y="3519076"/>
            <a:ext cx="2509686" cy="251161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8" name="Picture Placeholder 3">
            <a:extLst>
              <a:ext uri="{FF2B5EF4-FFF2-40B4-BE49-F238E27FC236}">
                <a16:creationId xmlns:a16="http://schemas.microsoft.com/office/drawing/2014/main" xmlns="" id="{F9034673-3EDE-4B75-AAFC-9187AC79F990}"/>
              </a:ext>
            </a:extLst>
          </p:cNvPr>
          <p:cNvSpPr>
            <a:spLocks noGrp="1"/>
          </p:cNvSpPr>
          <p:nvPr>
            <p:ph type="pic" sz="quarter" idx="12" hasCustomPrompt="1"/>
          </p:nvPr>
        </p:nvSpPr>
        <p:spPr>
          <a:xfrm>
            <a:off x="3501103" y="3519076"/>
            <a:ext cx="2509686" cy="251161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9" name="Picture Placeholder 3">
            <a:extLst>
              <a:ext uri="{FF2B5EF4-FFF2-40B4-BE49-F238E27FC236}">
                <a16:creationId xmlns:a16="http://schemas.microsoft.com/office/drawing/2014/main" xmlns="" id="{4AB5DA79-E449-4C49-AB6A-BBB9D0700023}"/>
              </a:ext>
            </a:extLst>
          </p:cNvPr>
          <p:cNvSpPr>
            <a:spLocks noGrp="1"/>
          </p:cNvSpPr>
          <p:nvPr>
            <p:ph type="pic" sz="quarter" idx="13" hasCustomPrompt="1"/>
          </p:nvPr>
        </p:nvSpPr>
        <p:spPr>
          <a:xfrm>
            <a:off x="820995" y="827314"/>
            <a:ext cx="5189793" cy="251161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285750" indent="-28575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72218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xmlns="" id="{5A5EBC62-AF5E-4BC8-9AC3-AE45D8D2EBD0}"/>
              </a:ext>
            </a:extLst>
          </p:cNvPr>
          <p:cNvSpPr>
            <a:spLocks noGrp="1"/>
          </p:cNvSpPr>
          <p:nvPr>
            <p:ph type="pic" sz="quarter" idx="10" hasCustomPrompt="1"/>
          </p:nvPr>
        </p:nvSpPr>
        <p:spPr>
          <a:xfrm>
            <a:off x="1576257" y="3008867"/>
            <a:ext cx="9039486" cy="2470119"/>
          </a:xfrm>
          <a:custGeom>
            <a:avLst/>
            <a:gdLst>
              <a:gd name="connsiteX0" fmla="*/ 1879813 w 2830061"/>
              <a:gd name="connsiteY0" fmla="*/ 155760 h 773339"/>
              <a:gd name="connsiteX1" fmla="*/ 1749181 w 2830061"/>
              <a:gd name="connsiteY1" fmla="*/ 215478 h 773339"/>
              <a:gd name="connsiteX2" fmla="*/ 1703647 w 2830061"/>
              <a:gd name="connsiteY2" fmla="*/ 387165 h 773339"/>
              <a:gd name="connsiteX3" fmla="*/ 1749181 w 2830061"/>
              <a:gd name="connsiteY3" fmla="*/ 558852 h 773339"/>
              <a:gd name="connsiteX4" fmla="*/ 1879813 w 2830061"/>
              <a:gd name="connsiteY4" fmla="*/ 618569 h 773339"/>
              <a:gd name="connsiteX5" fmla="*/ 2011439 w 2830061"/>
              <a:gd name="connsiteY5" fmla="*/ 558852 h 773339"/>
              <a:gd name="connsiteX6" fmla="*/ 2057471 w 2830061"/>
              <a:gd name="connsiteY6" fmla="*/ 387165 h 773339"/>
              <a:gd name="connsiteX7" fmla="*/ 2011439 w 2830061"/>
              <a:gd name="connsiteY7" fmla="*/ 215726 h 773339"/>
              <a:gd name="connsiteX8" fmla="*/ 1879813 w 2830061"/>
              <a:gd name="connsiteY8" fmla="*/ 155760 h 773339"/>
              <a:gd name="connsiteX9" fmla="*/ 573735 w 2830061"/>
              <a:gd name="connsiteY9" fmla="*/ 19904 h 773339"/>
              <a:gd name="connsiteX10" fmla="*/ 762343 w 2830061"/>
              <a:gd name="connsiteY10" fmla="*/ 19904 h 773339"/>
              <a:gd name="connsiteX11" fmla="*/ 864857 w 2830061"/>
              <a:gd name="connsiteY11" fmla="*/ 539943 h 773339"/>
              <a:gd name="connsiteX12" fmla="*/ 962893 w 2830061"/>
              <a:gd name="connsiteY12" fmla="*/ 19904 h 773339"/>
              <a:gd name="connsiteX13" fmla="*/ 1162946 w 2830061"/>
              <a:gd name="connsiteY13" fmla="*/ 19904 h 773339"/>
              <a:gd name="connsiteX14" fmla="*/ 1259489 w 2830061"/>
              <a:gd name="connsiteY14" fmla="*/ 539943 h 773339"/>
              <a:gd name="connsiteX15" fmla="*/ 1362501 w 2830061"/>
              <a:gd name="connsiteY15" fmla="*/ 19904 h 773339"/>
              <a:gd name="connsiteX16" fmla="*/ 1551108 w 2830061"/>
              <a:gd name="connsiteY16" fmla="*/ 19904 h 773339"/>
              <a:gd name="connsiteX17" fmla="*/ 1349065 w 2830061"/>
              <a:gd name="connsiteY17" fmla="*/ 752934 h 773339"/>
              <a:gd name="connsiteX18" fmla="*/ 1165932 w 2830061"/>
              <a:gd name="connsiteY18" fmla="*/ 752934 h 773339"/>
              <a:gd name="connsiteX19" fmla="*/ 1061924 w 2830061"/>
              <a:gd name="connsiteY19" fmla="*/ 225929 h 773339"/>
              <a:gd name="connsiteX20" fmla="*/ 957917 w 2830061"/>
              <a:gd name="connsiteY20" fmla="*/ 752934 h 773339"/>
              <a:gd name="connsiteX21" fmla="*/ 774286 w 2830061"/>
              <a:gd name="connsiteY21" fmla="*/ 752934 h 773339"/>
              <a:gd name="connsiteX22" fmla="*/ 2222438 w 2830061"/>
              <a:gd name="connsiteY22" fmla="*/ 19902 h 773339"/>
              <a:gd name="connsiteX23" fmla="*/ 2830061 w 2830061"/>
              <a:gd name="connsiteY23" fmla="*/ 19902 h 773339"/>
              <a:gd name="connsiteX24" fmla="*/ 2830061 w 2830061"/>
              <a:gd name="connsiteY24" fmla="*/ 168698 h 773339"/>
              <a:gd name="connsiteX25" fmla="*/ 2620055 w 2830061"/>
              <a:gd name="connsiteY25" fmla="*/ 168698 h 773339"/>
              <a:gd name="connsiteX26" fmla="*/ 2620055 w 2830061"/>
              <a:gd name="connsiteY26" fmla="*/ 752932 h 773339"/>
              <a:gd name="connsiteX27" fmla="*/ 2432444 w 2830061"/>
              <a:gd name="connsiteY27" fmla="*/ 752932 h 773339"/>
              <a:gd name="connsiteX28" fmla="*/ 2432444 w 2830061"/>
              <a:gd name="connsiteY28" fmla="*/ 168698 h 773339"/>
              <a:gd name="connsiteX29" fmla="*/ 2222438 w 2830061"/>
              <a:gd name="connsiteY29" fmla="*/ 168698 h 773339"/>
              <a:gd name="connsiteX30" fmla="*/ 1879813 w 2830061"/>
              <a:gd name="connsiteY30" fmla="*/ 993 h 773339"/>
              <a:gd name="connsiteX31" fmla="*/ 2149287 w 2830061"/>
              <a:gd name="connsiteY31" fmla="*/ 105001 h 773339"/>
              <a:gd name="connsiteX32" fmla="*/ 2249065 w 2830061"/>
              <a:gd name="connsiteY32" fmla="*/ 387165 h 773339"/>
              <a:gd name="connsiteX33" fmla="*/ 2149287 w 2830061"/>
              <a:gd name="connsiteY33" fmla="*/ 669329 h 773339"/>
              <a:gd name="connsiteX34" fmla="*/ 1879813 w 2830061"/>
              <a:gd name="connsiteY34" fmla="*/ 773337 h 773339"/>
              <a:gd name="connsiteX35" fmla="*/ 1611831 w 2830061"/>
              <a:gd name="connsiteY35" fmla="*/ 669578 h 773339"/>
              <a:gd name="connsiteX36" fmla="*/ 1513049 w 2830061"/>
              <a:gd name="connsiteY36" fmla="*/ 387165 h 773339"/>
              <a:gd name="connsiteX37" fmla="*/ 1611831 w 2830061"/>
              <a:gd name="connsiteY37" fmla="*/ 104752 h 773339"/>
              <a:gd name="connsiteX38" fmla="*/ 1879813 w 2830061"/>
              <a:gd name="connsiteY38" fmla="*/ 993 h 773339"/>
              <a:gd name="connsiteX39" fmla="*/ 307544 w 2830061"/>
              <a:gd name="connsiteY39" fmla="*/ 0 h 773339"/>
              <a:gd name="connsiteX40" fmla="*/ 517549 w 2830061"/>
              <a:gd name="connsiteY40" fmla="*/ 65191 h 773339"/>
              <a:gd name="connsiteX41" fmla="*/ 595182 w 2830061"/>
              <a:gd name="connsiteY41" fmla="*/ 241357 h 773339"/>
              <a:gd name="connsiteX42" fmla="*/ 418518 w 2830061"/>
              <a:gd name="connsiteY42" fmla="*/ 241357 h 773339"/>
              <a:gd name="connsiteX43" fmla="*/ 382439 w 2830061"/>
              <a:gd name="connsiteY43" fmla="*/ 165715 h 773339"/>
              <a:gd name="connsiteX44" fmla="*/ 295600 w 2830061"/>
              <a:gd name="connsiteY44" fmla="*/ 141331 h 773339"/>
              <a:gd name="connsiteX45" fmla="*/ 221949 w 2830061"/>
              <a:gd name="connsiteY45" fmla="*/ 159992 h 773339"/>
              <a:gd name="connsiteX46" fmla="*/ 193583 w 2830061"/>
              <a:gd name="connsiteY46" fmla="*/ 207517 h 773339"/>
              <a:gd name="connsiteX47" fmla="*/ 328445 w 2830061"/>
              <a:gd name="connsiteY47" fmla="*/ 299581 h 773339"/>
              <a:gd name="connsiteX48" fmla="*/ 365768 w 2830061"/>
              <a:gd name="connsiteY48" fmla="*/ 311525 h 773339"/>
              <a:gd name="connsiteX49" fmla="*/ 373233 w 2830061"/>
              <a:gd name="connsiteY49" fmla="*/ 314013 h 773339"/>
              <a:gd name="connsiteX50" fmla="*/ 547408 w 2830061"/>
              <a:gd name="connsiteY50" fmla="*/ 387167 h 773339"/>
              <a:gd name="connsiteX51" fmla="*/ 601153 w 2830061"/>
              <a:gd name="connsiteY51" fmla="*/ 455095 h 773339"/>
              <a:gd name="connsiteX52" fmla="*/ 619566 w 2830061"/>
              <a:gd name="connsiteY52" fmla="*/ 541934 h 773339"/>
              <a:gd name="connsiteX53" fmla="*/ 535713 w 2830061"/>
              <a:gd name="connsiteY53" fmla="*/ 712377 h 773339"/>
              <a:gd name="connsiteX54" fmla="*/ 300577 w 2830061"/>
              <a:gd name="connsiteY54" fmla="*/ 773339 h 773339"/>
              <a:gd name="connsiteX55" fmla="*/ 83106 w 2830061"/>
              <a:gd name="connsiteY55" fmla="*/ 707898 h 773339"/>
              <a:gd name="connsiteX56" fmla="*/ 0 w 2830061"/>
              <a:gd name="connsiteY56" fmla="*/ 509587 h 773339"/>
              <a:gd name="connsiteX57" fmla="*/ 180147 w 2830061"/>
              <a:gd name="connsiteY57" fmla="*/ 509587 h 773339"/>
              <a:gd name="connsiteX58" fmla="*/ 216972 w 2830061"/>
              <a:gd name="connsiteY58" fmla="*/ 603891 h 773339"/>
              <a:gd name="connsiteX59" fmla="*/ 318989 w 2830061"/>
              <a:gd name="connsiteY59" fmla="*/ 635491 h 773339"/>
              <a:gd name="connsiteX60" fmla="*/ 407570 w 2830061"/>
              <a:gd name="connsiteY60" fmla="*/ 616581 h 773339"/>
              <a:gd name="connsiteX61" fmla="*/ 438922 w 2830061"/>
              <a:gd name="connsiteY61" fmla="*/ 563333 h 773339"/>
              <a:gd name="connsiteX62" fmla="*/ 431457 w 2830061"/>
              <a:gd name="connsiteY62" fmla="*/ 532230 h 773339"/>
              <a:gd name="connsiteX63" fmla="*/ 410556 w 2830061"/>
              <a:gd name="connsiteY63" fmla="*/ 511578 h 773339"/>
              <a:gd name="connsiteX64" fmla="*/ 310529 w 2830061"/>
              <a:gd name="connsiteY64" fmla="*/ 477240 h 773339"/>
              <a:gd name="connsiteX65" fmla="*/ 176166 w 2830061"/>
              <a:gd name="connsiteY65" fmla="*/ 431955 h 773339"/>
              <a:gd name="connsiteX66" fmla="*/ 55984 w 2830061"/>
              <a:gd name="connsiteY66" fmla="*/ 349097 h 773339"/>
              <a:gd name="connsiteX67" fmla="*/ 14929 w 2830061"/>
              <a:gd name="connsiteY67" fmla="*/ 228916 h 773339"/>
              <a:gd name="connsiteX68" fmla="*/ 93805 w 2830061"/>
              <a:gd name="connsiteY68" fmla="*/ 61956 h 773339"/>
              <a:gd name="connsiteX69" fmla="*/ 307544 w 2830061"/>
              <a:gd name="connsiteY69" fmla="*/ 0 h 77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30061" h="773339">
                <a:moveTo>
                  <a:pt x="1879813" y="155760"/>
                </a:moveTo>
                <a:cubicBezTo>
                  <a:pt x="1823081" y="155760"/>
                  <a:pt x="1779537" y="175666"/>
                  <a:pt x="1749181" y="215478"/>
                </a:cubicBezTo>
                <a:cubicBezTo>
                  <a:pt x="1718825" y="255289"/>
                  <a:pt x="1703647" y="312518"/>
                  <a:pt x="1703647" y="387165"/>
                </a:cubicBezTo>
                <a:cubicBezTo>
                  <a:pt x="1703647" y="461811"/>
                  <a:pt x="1718825" y="519040"/>
                  <a:pt x="1749181" y="558852"/>
                </a:cubicBezTo>
                <a:cubicBezTo>
                  <a:pt x="1779537" y="598664"/>
                  <a:pt x="1823081" y="618569"/>
                  <a:pt x="1879813" y="618569"/>
                </a:cubicBezTo>
                <a:cubicBezTo>
                  <a:pt x="1936876" y="618569"/>
                  <a:pt x="1980751" y="598664"/>
                  <a:pt x="2011439" y="558852"/>
                </a:cubicBezTo>
                <a:cubicBezTo>
                  <a:pt x="2042127" y="519040"/>
                  <a:pt x="2057471" y="461811"/>
                  <a:pt x="2057471" y="387165"/>
                </a:cubicBezTo>
                <a:cubicBezTo>
                  <a:pt x="2057471" y="312850"/>
                  <a:pt x="2042127" y="255704"/>
                  <a:pt x="2011439" y="215726"/>
                </a:cubicBezTo>
                <a:cubicBezTo>
                  <a:pt x="1980751" y="175749"/>
                  <a:pt x="1936876" y="155760"/>
                  <a:pt x="1879813" y="155760"/>
                </a:cubicBezTo>
                <a:close/>
                <a:moveTo>
                  <a:pt x="573735" y="19904"/>
                </a:moveTo>
                <a:lnTo>
                  <a:pt x="762343" y="19904"/>
                </a:lnTo>
                <a:lnTo>
                  <a:pt x="864857" y="539943"/>
                </a:lnTo>
                <a:lnTo>
                  <a:pt x="962893" y="19904"/>
                </a:lnTo>
                <a:lnTo>
                  <a:pt x="1162946" y="19904"/>
                </a:lnTo>
                <a:lnTo>
                  <a:pt x="1259489" y="539943"/>
                </a:lnTo>
                <a:lnTo>
                  <a:pt x="1362501" y="19904"/>
                </a:lnTo>
                <a:lnTo>
                  <a:pt x="1551108" y="19904"/>
                </a:lnTo>
                <a:lnTo>
                  <a:pt x="1349065" y="752934"/>
                </a:lnTo>
                <a:lnTo>
                  <a:pt x="1165932" y="752934"/>
                </a:lnTo>
                <a:lnTo>
                  <a:pt x="1061924" y="225929"/>
                </a:lnTo>
                <a:lnTo>
                  <a:pt x="957917" y="752934"/>
                </a:lnTo>
                <a:lnTo>
                  <a:pt x="774286" y="752934"/>
                </a:lnTo>
                <a:close/>
                <a:moveTo>
                  <a:pt x="2222438" y="19902"/>
                </a:moveTo>
                <a:lnTo>
                  <a:pt x="2830061" y="19902"/>
                </a:lnTo>
                <a:lnTo>
                  <a:pt x="2830061" y="168698"/>
                </a:lnTo>
                <a:lnTo>
                  <a:pt x="2620055" y="168698"/>
                </a:lnTo>
                <a:lnTo>
                  <a:pt x="2620055" y="752932"/>
                </a:lnTo>
                <a:lnTo>
                  <a:pt x="2432444" y="752932"/>
                </a:lnTo>
                <a:lnTo>
                  <a:pt x="2432444" y="168698"/>
                </a:lnTo>
                <a:lnTo>
                  <a:pt x="2222438" y="168698"/>
                </a:lnTo>
                <a:close/>
                <a:moveTo>
                  <a:pt x="1879813" y="993"/>
                </a:moveTo>
                <a:cubicBezTo>
                  <a:pt x="1992944" y="993"/>
                  <a:pt x="2082768" y="35662"/>
                  <a:pt x="2149287" y="105001"/>
                </a:cubicBezTo>
                <a:cubicBezTo>
                  <a:pt x="2215806" y="174339"/>
                  <a:pt x="2249065" y="268394"/>
                  <a:pt x="2249065" y="387165"/>
                </a:cubicBezTo>
                <a:cubicBezTo>
                  <a:pt x="2249065" y="505936"/>
                  <a:pt x="2215806" y="599991"/>
                  <a:pt x="2149287" y="669329"/>
                </a:cubicBezTo>
                <a:cubicBezTo>
                  <a:pt x="2082768" y="738667"/>
                  <a:pt x="1992944" y="773337"/>
                  <a:pt x="1879813" y="773337"/>
                </a:cubicBezTo>
                <a:cubicBezTo>
                  <a:pt x="1767013" y="773337"/>
                  <a:pt x="1677686" y="738750"/>
                  <a:pt x="1611831" y="669578"/>
                </a:cubicBezTo>
                <a:cubicBezTo>
                  <a:pt x="1545976" y="600405"/>
                  <a:pt x="1513049" y="506268"/>
                  <a:pt x="1513049" y="387165"/>
                </a:cubicBezTo>
                <a:cubicBezTo>
                  <a:pt x="1513049" y="268062"/>
                  <a:pt x="1545976" y="173924"/>
                  <a:pt x="1611831" y="104752"/>
                </a:cubicBezTo>
                <a:cubicBezTo>
                  <a:pt x="1677686" y="35579"/>
                  <a:pt x="1767013" y="993"/>
                  <a:pt x="1879813" y="993"/>
                </a:cubicBezTo>
                <a:close/>
                <a:moveTo>
                  <a:pt x="307544" y="0"/>
                </a:moveTo>
                <a:cubicBezTo>
                  <a:pt x="395792" y="0"/>
                  <a:pt x="465794" y="21730"/>
                  <a:pt x="517549" y="65191"/>
                </a:cubicBezTo>
                <a:cubicBezTo>
                  <a:pt x="569304" y="108652"/>
                  <a:pt x="595182" y="167374"/>
                  <a:pt x="595182" y="241357"/>
                </a:cubicBezTo>
                <a:lnTo>
                  <a:pt x="418518" y="241357"/>
                </a:lnTo>
                <a:cubicBezTo>
                  <a:pt x="414537" y="207186"/>
                  <a:pt x="402511" y="181972"/>
                  <a:pt x="382439" y="165715"/>
                </a:cubicBezTo>
                <a:cubicBezTo>
                  <a:pt x="362367" y="149459"/>
                  <a:pt x="333421" y="141331"/>
                  <a:pt x="295600" y="141331"/>
                </a:cubicBezTo>
                <a:cubicBezTo>
                  <a:pt x="265410" y="141331"/>
                  <a:pt x="240859" y="147551"/>
                  <a:pt x="221949" y="159992"/>
                </a:cubicBezTo>
                <a:cubicBezTo>
                  <a:pt x="203038" y="172433"/>
                  <a:pt x="193583" y="188275"/>
                  <a:pt x="193583" y="207517"/>
                </a:cubicBezTo>
                <a:cubicBezTo>
                  <a:pt x="193583" y="240030"/>
                  <a:pt x="238537" y="270718"/>
                  <a:pt x="328445" y="299581"/>
                </a:cubicBezTo>
                <a:cubicBezTo>
                  <a:pt x="344701" y="304890"/>
                  <a:pt x="357142" y="308871"/>
                  <a:pt x="365768" y="311525"/>
                </a:cubicBezTo>
                <a:lnTo>
                  <a:pt x="373233" y="314013"/>
                </a:lnTo>
                <a:cubicBezTo>
                  <a:pt x="466126" y="344204"/>
                  <a:pt x="524185" y="368588"/>
                  <a:pt x="547408" y="387167"/>
                </a:cubicBezTo>
                <a:cubicBezTo>
                  <a:pt x="570963" y="406409"/>
                  <a:pt x="588878" y="429052"/>
                  <a:pt x="601153" y="455095"/>
                </a:cubicBezTo>
                <a:cubicBezTo>
                  <a:pt x="613429" y="481139"/>
                  <a:pt x="619566" y="510085"/>
                  <a:pt x="619566" y="541934"/>
                </a:cubicBezTo>
                <a:cubicBezTo>
                  <a:pt x="619566" y="614922"/>
                  <a:pt x="591615" y="671736"/>
                  <a:pt x="535713" y="712377"/>
                </a:cubicBezTo>
                <a:cubicBezTo>
                  <a:pt x="479811" y="753018"/>
                  <a:pt x="401432" y="773339"/>
                  <a:pt x="300577" y="773339"/>
                </a:cubicBezTo>
                <a:cubicBezTo>
                  <a:pt x="205361" y="773339"/>
                  <a:pt x="132870" y="751525"/>
                  <a:pt x="83106" y="707898"/>
                </a:cubicBezTo>
                <a:cubicBezTo>
                  <a:pt x="33342" y="664272"/>
                  <a:pt x="5640" y="598168"/>
                  <a:pt x="0" y="509587"/>
                </a:cubicBezTo>
                <a:lnTo>
                  <a:pt x="180147" y="509587"/>
                </a:lnTo>
                <a:cubicBezTo>
                  <a:pt x="181474" y="551389"/>
                  <a:pt x="193749" y="582824"/>
                  <a:pt x="216972" y="603891"/>
                </a:cubicBezTo>
                <a:cubicBezTo>
                  <a:pt x="240196" y="624958"/>
                  <a:pt x="274201" y="635491"/>
                  <a:pt x="318989" y="635491"/>
                </a:cubicBezTo>
                <a:cubicBezTo>
                  <a:pt x="357142" y="635491"/>
                  <a:pt x="386669" y="629188"/>
                  <a:pt x="407570" y="616581"/>
                </a:cubicBezTo>
                <a:cubicBezTo>
                  <a:pt x="428471" y="603974"/>
                  <a:pt x="438922" y="586224"/>
                  <a:pt x="438922" y="563333"/>
                </a:cubicBezTo>
                <a:cubicBezTo>
                  <a:pt x="438922" y="551721"/>
                  <a:pt x="436433" y="541353"/>
                  <a:pt x="431457" y="532230"/>
                </a:cubicBezTo>
                <a:cubicBezTo>
                  <a:pt x="426480" y="523107"/>
                  <a:pt x="419513" y="516222"/>
                  <a:pt x="410556" y="511578"/>
                </a:cubicBezTo>
                <a:cubicBezTo>
                  <a:pt x="396954" y="504279"/>
                  <a:pt x="363611" y="492833"/>
                  <a:pt x="310529" y="477240"/>
                </a:cubicBezTo>
                <a:cubicBezTo>
                  <a:pt x="257447" y="461648"/>
                  <a:pt x="212659" y="446552"/>
                  <a:pt x="176166" y="431955"/>
                </a:cubicBezTo>
                <a:cubicBezTo>
                  <a:pt x="123415" y="411054"/>
                  <a:pt x="83355" y="383434"/>
                  <a:pt x="55984" y="349097"/>
                </a:cubicBezTo>
                <a:cubicBezTo>
                  <a:pt x="28614" y="314760"/>
                  <a:pt x="14929" y="274699"/>
                  <a:pt x="14929" y="228916"/>
                </a:cubicBezTo>
                <a:cubicBezTo>
                  <a:pt x="14929" y="158914"/>
                  <a:pt x="41221" y="103261"/>
                  <a:pt x="93805" y="61956"/>
                </a:cubicBezTo>
                <a:cubicBezTo>
                  <a:pt x="146390" y="20652"/>
                  <a:pt x="217636" y="0"/>
                  <a:pt x="307544" y="0"/>
                </a:cubicBezTo>
                <a:close/>
              </a:path>
            </a:pathLst>
          </a:custGeom>
        </p:spPr>
        <p:txBody>
          <a:bodyPr wrap="square">
            <a:noAutofit/>
          </a:bodyPr>
          <a:lstStyle>
            <a:lvl1pPr marL="342900" indent="-342900">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30303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Shape 442">
            <a:extLst>
              <a:ext uri="{FF2B5EF4-FFF2-40B4-BE49-F238E27FC236}">
                <a16:creationId xmlns:a16="http://schemas.microsoft.com/office/drawing/2014/main" xmlns="" id="{BF9D17B4-1552-4B35-9A7C-69CAF165A53D}"/>
              </a:ext>
            </a:extLst>
          </p:cNvPr>
          <p:cNvSpPr>
            <a:spLocks noGrp="1"/>
          </p:cNvSpPr>
          <p:nvPr>
            <p:ph type="pic" sz="quarter" idx="13" hasCustomPrompt="1"/>
          </p:nvPr>
        </p:nvSpPr>
        <p:spPr>
          <a:xfrm>
            <a:off x="7581970" y="1573103"/>
            <a:ext cx="2462626" cy="5304804"/>
          </a:xfrm>
          <a:custGeom>
            <a:avLst/>
            <a:gdLst>
              <a:gd name="connsiteX0" fmla="*/ 0 w 4925251"/>
              <a:gd name="connsiteY0" fmla="*/ 0 h 10609608"/>
              <a:gd name="connsiteX1" fmla="*/ 4925251 w 4925251"/>
              <a:gd name="connsiteY1" fmla="*/ 0 h 10609608"/>
              <a:gd name="connsiteX2" fmla="*/ 4925251 w 4925251"/>
              <a:gd name="connsiteY2" fmla="*/ 10609608 h 10609608"/>
              <a:gd name="connsiteX3" fmla="*/ 0 w 4925251"/>
              <a:gd name="connsiteY3" fmla="*/ 10609608 h 10609608"/>
              <a:gd name="connsiteX4" fmla="*/ 0 w 4925251"/>
              <a:gd name="connsiteY4" fmla="*/ 0 h 10609608"/>
              <a:gd name="connsiteX0" fmla="*/ 0 w 4925251"/>
              <a:gd name="connsiteY0" fmla="*/ 1186249 h 10609608"/>
              <a:gd name="connsiteX1" fmla="*/ 4925251 w 4925251"/>
              <a:gd name="connsiteY1" fmla="*/ 0 h 10609608"/>
              <a:gd name="connsiteX2" fmla="*/ 4925251 w 4925251"/>
              <a:gd name="connsiteY2" fmla="*/ 10609608 h 10609608"/>
              <a:gd name="connsiteX3" fmla="*/ 0 w 4925251"/>
              <a:gd name="connsiteY3" fmla="*/ 10609608 h 10609608"/>
              <a:gd name="connsiteX4" fmla="*/ 0 w 4925251"/>
              <a:gd name="connsiteY4" fmla="*/ 1186249 h 1060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5251" h="10609608">
                <a:moveTo>
                  <a:pt x="0" y="1186249"/>
                </a:moveTo>
                <a:lnTo>
                  <a:pt x="4925251" y="0"/>
                </a:lnTo>
                <a:lnTo>
                  <a:pt x="4925251" y="10609608"/>
                </a:lnTo>
                <a:lnTo>
                  <a:pt x="0" y="10609608"/>
                </a:lnTo>
                <a:lnTo>
                  <a:pt x="0" y="1186249"/>
                </a:lnTo>
                <a:close/>
              </a:path>
            </a:pathLst>
          </a:custGeom>
          <a:ln w="12700">
            <a:miter lim="400000"/>
          </a:ln>
          <a:extLst>
            <a:ext uri="{C572A759-6A51-4108-AA02-DFA0A04FC94B}">
              <ma14:wrappingTextBoxFlag xmlns:ma14="http://schemas.microsoft.com/office/mac/drawingml/2011/main" xmlns="" val="1"/>
            </a:ext>
          </a:extLst>
        </p:spPr>
        <p:txBody>
          <a:bodyPr lIns="91439" tIns="45719" rIns="91439" bIns="45719" anchor="t">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dirty="0"/>
              <a:t>Picture</a:t>
            </a:r>
          </a:p>
        </p:txBody>
      </p:sp>
    </p:spTree>
    <p:extLst>
      <p:ext uri="{BB962C8B-B14F-4D97-AF65-F5344CB8AC3E}">
        <p14:creationId xmlns:p14="http://schemas.microsoft.com/office/powerpoint/2010/main" val="30093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xmlns="" id="{C856ECB6-59D6-427E-8729-CD68CA82A28F}"/>
              </a:ext>
            </a:extLst>
          </p:cNvPr>
          <p:cNvSpPr>
            <a:spLocks noGrp="1"/>
          </p:cNvSpPr>
          <p:nvPr>
            <p:ph type="pic" sz="quarter" idx="10" hasCustomPrompt="1"/>
          </p:nvPr>
        </p:nvSpPr>
        <p:spPr>
          <a:xfrm>
            <a:off x="5458615" y="1383118"/>
            <a:ext cx="3416968" cy="2374231"/>
          </a:xfrm>
        </p:spPr>
        <p:txBody>
          <a:bodyPr>
            <a:norm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1" name="Picture Placeholder 15">
            <a:extLst>
              <a:ext uri="{FF2B5EF4-FFF2-40B4-BE49-F238E27FC236}">
                <a16:creationId xmlns:a16="http://schemas.microsoft.com/office/drawing/2014/main" xmlns="" id="{172F5981-FDD0-4097-9183-17238E75023E}"/>
              </a:ext>
            </a:extLst>
          </p:cNvPr>
          <p:cNvSpPr>
            <a:spLocks noGrp="1"/>
          </p:cNvSpPr>
          <p:nvPr>
            <p:ph type="pic" sz="quarter" idx="12" hasCustomPrompt="1"/>
          </p:nvPr>
        </p:nvSpPr>
        <p:spPr>
          <a:xfrm>
            <a:off x="8378278" y="2175615"/>
            <a:ext cx="2887579" cy="2704681"/>
          </a:xfrm>
        </p:spPr>
        <p:txBody>
          <a:bodyPr>
            <a:norm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2" name="Picture Placeholder 16">
            <a:extLst>
              <a:ext uri="{FF2B5EF4-FFF2-40B4-BE49-F238E27FC236}">
                <a16:creationId xmlns:a16="http://schemas.microsoft.com/office/drawing/2014/main" xmlns="" id="{3B5B7EE8-8120-440B-B69A-FC2B120A1BA5}"/>
              </a:ext>
            </a:extLst>
          </p:cNvPr>
          <p:cNvSpPr>
            <a:spLocks noGrp="1"/>
          </p:cNvSpPr>
          <p:nvPr>
            <p:ph type="pic" sz="quarter" idx="13" hasCustomPrompt="1"/>
          </p:nvPr>
        </p:nvSpPr>
        <p:spPr>
          <a:xfrm>
            <a:off x="7431793" y="3362730"/>
            <a:ext cx="1777239" cy="2374231"/>
          </a:xfrm>
        </p:spPr>
        <p:txBody>
          <a:bodyPr>
            <a:norm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Tree>
    <p:extLst>
      <p:ext uri="{BB962C8B-B14F-4D97-AF65-F5344CB8AC3E}">
        <p14:creationId xmlns:p14="http://schemas.microsoft.com/office/powerpoint/2010/main" val="118349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31A88C-1DC5-4EEA-88A0-9326B08377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7988396-7FCE-4B3B-BA30-F8FB0D4EED2F}"/>
              </a:ext>
            </a:extLst>
          </p:cNvPr>
          <p:cNvSpPr>
            <a:spLocks noGrp="1"/>
          </p:cNvSpPr>
          <p:nvPr>
            <p:ph type="dt" sz="half" idx="10"/>
          </p:nvPr>
        </p:nvSpPr>
        <p:spPr/>
        <p:txBody>
          <a:bodyPr/>
          <a:lstStyle/>
          <a:p>
            <a:fld id="{FE07CE95-EBC9-4C57-97E9-5140D64CD023}" type="datetimeFigureOut">
              <a:rPr lang="en-US" smtClean="0"/>
              <a:t>12/30/2023</a:t>
            </a:fld>
            <a:endParaRPr lang="en-US"/>
          </a:p>
        </p:txBody>
      </p:sp>
      <p:sp>
        <p:nvSpPr>
          <p:cNvPr id="4" name="Footer Placeholder 3">
            <a:extLst>
              <a:ext uri="{FF2B5EF4-FFF2-40B4-BE49-F238E27FC236}">
                <a16:creationId xmlns:a16="http://schemas.microsoft.com/office/drawing/2014/main" xmlns="" id="{0C7FBC60-31A8-4E03-BFC8-B9BF15AAE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E1C2A8D-51C8-4B89-85AC-82DAF4C1CB56}"/>
              </a:ext>
            </a:extLst>
          </p:cNvPr>
          <p:cNvSpPr>
            <a:spLocks noGrp="1"/>
          </p:cNvSpPr>
          <p:nvPr>
            <p:ph type="sldNum" sz="quarter" idx="12"/>
          </p:nvPr>
        </p:nvSpPr>
        <p:spPr/>
        <p:txBody>
          <a:bodyPr/>
          <a:lstStyle/>
          <a:p>
            <a:fld id="{39FBFBA6-87ED-427C-8523-7CBAB8CE2F21}" type="slidenum">
              <a:rPr lang="en-US" smtClean="0"/>
              <a:t>‹#›</a:t>
            </a:fld>
            <a:endParaRPr lang="en-US"/>
          </a:p>
        </p:txBody>
      </p:sp>
    </p:spTree>
    <p:extLst>
      <p:ext uri="{BB962C8B-B14F-4D97-AF65-F5344CB8AC3E}">
        <p14:creationId xmlns:p14="http://schemas.microsoft.com/office/powerpoint/2010/main" val="376273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0EDDD-66A1-4C28-AEC3-A164B7F129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93602C-63F8-4F41-A8E5-0DBFEA38D280}"/>
              </a:ext>
            </a:extLst>
          </p:cNvPr>
          <p:cNvSpPr>
            <a:spLocks noGrp="1"/>
          </p:cNvSpPr>
          <p:nvPr>
            <p:ph type="dt" sz="half" idx="10"/>
          </p:nvPr>
        </p:nvSpPr>
        <p:spPr/>
        <p:txBody>
          <a:bodyPr/>
          <a:lstStyle/>
          <a:p>
            <a:fld id="{FE07CE95-EBC9-4C57-97E9-5140D64CD023}" type="datetimeFigureOut">
              <a:rPr lang="en-US" smtClean="0"/>
              <a:t>12/30/2023</a:t>
            </a:fld>
            <a:endParaRPr lang="en-US"/>
          </a:p>
        </p:txBody>
      </p:sp>
      <p:sp>
        <p:nvSpPr>
          <p:cNvPr id="4" name="Footer Placeholder 3">
            <a:extLst>
              <a:ext uri="{FF2B5EF4-FFF2-40B4-BE49-F238E27FC236}">
                <a16:creationId xmlns:a16="http://schemas.microsoft.com/office/drawing/2014/main" xmlns="" id="{0B2863C0-DB21-4251-B39B-6472588ED8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05F3422-A09B-4754-989C-D2C20D8592E7}"/>
              </a:ext>
            </a:extLst>
          </p:cNvPr>
          <p:cNvSpPr>
            <a:spLocks noGrp="1"/>
          </p:cNvSpPr>
          <p:nvPr>
            <p:ph type="sldNum" sz="quarter" idx="12"/>
          </p:nvPr>
        </p:nvSpPr>
        <p:spPr/>
        <p:txBody>
          <a:bodyPr/>
          <a:lstStyle/>
          <a:p>
            <a:fld id="{39FBFBA6-87ED-427C-8523-7CBAB8CE2F21}" type="slidenum">
              <a:rPr lang="en-US" smtClean="0"/>
              <a:t>‹#›</a:t>
            </a:fld>
            <a:endParaRPr lang="en-US"/>
          </a:p>
        </p:txBody>
      </p:sp>
    </p:spTree>
    <p:extLst>
      <p:ext uri="{BB962C8B-B14F-4D97-AF65-F5344CB8AC3E}">
        <p14:creationId xmlns:p14="http://schemas.microsoft.com/office/powerpoint/2010/main" val="46088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xmlns="" id="{0A505067-E277-4640-8C72-08A327AB0E46}"/>
              </a:ext>
            </a:extLst>
          </p:cNvPr>
          <p:cNvSpPr>
            <a:spLocks noGrp="1"/>
          </p:cNvSpPr>
          <p:nvPr>
            <p:ph type="pic" sz="quarter" idx="11" hasCustomPrompt="1"/>
          </p:nvPr>
        </p:nvSpPr>
        <p:spPr>
          <a:xfrm>
            <a:off x="3846872" y="2288456"/>
            <a:ext cx="2011680" cy="1734905"/>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285750" indent="-28575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9" name="Picture Placeholder 3">
            <a:extLst>
              <a:ext uri="{FF2B5EF4-FFF2-40B4-BE49-F238E27FC236}">
                <a16:creationId xmlns:a16="http://schemas.microsoft.com/office/drawing/2014/main" xmlns="" id="{6CF95C75-0851-4BCF-BA22-51A8DD4189B8}"/>
              </a:ext>
            </a:extLst>
          </p:cNvPr>
          <p:cNvSpPr>
            <a:spLocks noGrp="1"/>
          </p:cNvSpPr>
          <p:nvPr>
            <p:ph type="pic" sz="quarter" idx="14" hasCustomPrompt="1"/>
          </p:nvPr>
        </p:nvSpPr>
        <p:spPr>
          <a:xfrm>
            <a:off x="5958840" y="4130039"/>
            <a:ext cx="1734904" cy="201168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
        <p:nvSpPr>
          <p:cNvPr id="10" name="Picture Placeholder 3">
            <a:extLst>
              <a:ext uri="{FF2B5EF4-FFF2-40B4-BE49-F238E27FC236}">
                <a16:creationId xmlns:a16="http://schemas.microsoft.com/office/drawing/2014/main" xmlns="" id="{41EF288B-63B9-4202-AFF6-B7767843F5F8}"/>
              </a:ext>
            </a:extLst>
          </p:cNvPr>
          <p:cNvSpPr>
            <a:spLocks noGrp="1"/>
          </p:cNvSpPr>
          <p:nvPr>
            <p:ph type="pic" sz="quarter" idx="13" hasCustomPrompt="1"/>
          </p:nvPr>
        </p:nvSpPr>
        <p:spPr>
          <a:xfrm>
            <a:off x="5958840" y="1295402"/>
            <a:ext cx="5434012" cy="272796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noFill/>
        </p:spPr>
        <p:txBody>
          <a:bodyPr wrap="square">
            <a:noAutofit/>
          </a:bodyPr>
          <a:lstStyle>
            <a:lvl1pPr marL="342900" indent="-342900" algn="l">
              <a:buFont typeface="Arial" panose="020B0604020202020204" pitchFamily="34" charset="0"/>
              <a:buChar char="•"/>
              <a:defRPr sz="2400">
                <a:solidFill>
                  <a:schemeClr val="tx1"/>
                </a:solidFill>
                <a:latin typeface="Adobe Arabic" panose="02040503050201020203" pitchFamily="18" charset="-78"/>
                <a:cs typeface="Adobe Arabic" panose="02040503050201020203" pitchFamily="18" charset="-78"/>
              </a:defRPr>
            </a:lvl1pPr>
          </a:lstStyle>
          <a:p>
            <a:r>
              <a:rPr lang="id-ID" dirty="0"/>
              <a:t>Picture</a:t>
            </a:r>
          </a:p>
        </p:txBody>
      </p:sp>
    </p:spTree>
    <p:extLst>
      <p:ext uri="{BB962C8B-B14F-4D97-AF65-F5344CB8AC3E}">
        <p14:creationId xmlns:p14="http://schemas.microsoft.com/office/powerpoint/2010/main" val="24568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Picture Placeholder 12">
            <a:extLst>
              <a:ext uri="{FF2B5EF4-FFF2-40B4-BE49-F238E27FC236}">
                <a16:creationId xmlns:a16="http://schemas.microsoft.com/office/drawing/2014/main" xmlns="" id="{B510DDBF-B2FF-49E4-9A23-FF4434EDA42B}"/>
              </a:ext>
            </a:extLst>
          </p:cNvPr>
          <p:cNvSpPr>
            <a:spLocks noGrp="1"/>
          </p:cNvSpPr>
          <p:nvPr>
            <p:ph type="pic" sz="quarter" idx="10" hasCustomPrompt="1"/>
          </p:nvPr>
        </p:nvSpPr>
        <p:spPr>
          <a:xfrm>
            <a:off x="4674268" y="787068"/>
            <a:ext cx="2855495" cy="2855495"/>
          </a:xfrm>
          <a:custGeom>
            <a:avLst/>
            <a:gdLst>
              <a:gd name="connsiteX0" fmla="*/ 0 w 2855495"/>
              <a:gd name="connsiteY0" fmla="*/ 0 h 2855495"/>
              <a:gd name="connsiteX1" fmla="*/ 2855495 w 2855495"/>
              <a:gd name="connsiteY1" fmla="*/ 0 h 2855495"/>
              <a:gd name="connsiteX2" fmla="*/ 2855495 w 2855495"/>
              <a:gd name="connsiteY2" fmla="*/ 2855495 h 2855495"/>
              <a:gd name="connsiteX3" fmla="*/ 0 w 2855495"/>
              <a:gd name="connsiteY3" fmla="*/ 2855495 h 2855495"/>
            </a:gdLst>
            <a:ahLst/>
            <a:cxnLst>
              <a:cxn ang="0">
                <a:pos x="connsiteX0" y="connsiteY0"/>
              </a:cxn>
              <a:cxn ang="0">
                <a:pos x="connsiteX1" y="connsiteY1"/>
              </a:cxn>
              <a:cxn ang="0">
                <a:pos x="connsiteX2" y="connsiteY2"/>
              </a:cxn>
              <a:cxn ang="0">
                <a:pos x="connsiteX3" y="connsiteY3"/>
              </a:cxn>
            </a:cxnLst>
            <a:rect l="l" t="t" r="r" b="b"/>
            <a:pathLst>
              <a:path w="2855495" h="2855495">
                <a:moveTo>
                  <a:pt x="0" y="0"/>
                </a:moveTo>
                <a:lnTo>
                  <a:pt x="2855495" y="0"/>
                </a:lnTo>
                <a:lnTo>
                  <a:pt x="2855495" y="2855495"/>
                </a:lnTo>
                <a:lnTo>
                  <a:pt x="0" y="2855495"/>
                </a:lnTo>
                <a:close/>
              </a:path>
            </a:pathLst>
          </a:custGeom>
          <a:effectLst/>
        </p:spPr>
        <p:txBody>
          <a:bodyPr wrap="square">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1" name="Picture Placeholder 13">
            <a:extLst>
              <a:ext uri="{FF2B5EF4-FFF2-40B4-BE49-F238E27FC236}">
                <a16:creationId xmlns:a16="http://schemas.microsoft.com/office/drawing/2014/main" xmlns="" id="{FAA2BD19-E922-480E-8948-4A4B3B20499E}"/>
              </a:ext>
            </a:extLst>
          </p:cNvPr>
          <p:cNvSpPr>
            <a:spLocks noGrp="1"/>
          </p:cNvSpPr>
          <p:nvPr>
            <p:ph type="pic" sz="quarter" idx="11" hasCustomPrompt="1"/>
          </p:nvPr>
        </p:nvSpPr>
        <p:spPr>
          <a:xfrm>
            <a:off x="7529763" y="3642563"/>
            <a:ext cx="2855495" cy="2855495"/>
          </a:xfrm>
          <a:custGeom>
            <a:avLst/>
            <a:gdLst>
              <a:gd name="connsiteX0" fmla="*/ 0 w 2855495"/>
              <a:gd name="connsiteY0" fmla="*/ 0 h 2855495"/>
              <a:gd name="connsiteX1" fmla="*/ 2855495 w 2855495"/>
              <a:gd name="connsiteY1" fmla="*/ 0 h 2855495"/>
              <a:gd name="connsiteX2" fmla="*/ 2855495 w 2855495"/>
              <a:gd name="connsiteY2" fmla="*/ 2855495 h 2855495"/>
              <a:gd name="connsiteX3" fmla="*/ 0 w 2855495"/>
              <a:gd name="connsiteY3" fmla="*/ 2855495 h 2855495"/>
            </a:gdLst>
            <a:ahLst/>
            <a:cxnLst>
              <a:cxn ang="0">
                <a:pos x="connsiteX0" y="connsiteY0"/>
              </a:cxn>
              <a:cxn ang="0">
                <a:pos x="connsiteX1" y="connsiteY1"/>
              </a:cxn>
              <a:cxn ang="0">
                <a:pos x="connsiteX2" y="connsiteY2"/>
              </a:cxn>
              <a:cxn ang="0">
                <a:pos x="connsiteX3" y="connsiteY3"/>
              </a:cxn>
            </a:cxnLst>
            <a:rect l="l" t="t" r="r" b="b"/>
            <a:pathLst>
              <a:path w="2855495" h="2855495">
                <a:moveTo>
                  <a:pt x="0" y="0"/>
                </a:moveTo>
                <a:lnTo>
                  <a:pt x="2855495" y="0"/>
                </a:lnTo>
                <a:lnTo>
                  <a:pt x="2855495" y="2855495"/>
                </a:lnTo>
                <a:lnTo>
                  <a:pt x="0" y="2855495"/>
                </a:lnTo>
                <a:close/>
              </a:path>
            </a:pathLst>
          </a:custGeom>
          <a:effectLst/>
        </p:spPr>
        <p:txBody>
          <a:bodyPr wrap="square">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2" name="Picture Placeholder 11">
            <a:extLst>
              <a:ext uri="{FF2B5EF4-FFF2-40B4-BE49-F238E27FC236}">
                <a16:creationId xmlns:a16="http://schemas.microsoft.com/office/drawing/2014/main" xmlns="" id="{018CCE66-8CB7-4E60-B37B-819700ADAF79}"/>
              </a:ext>
            </a:extLst>
          </p:cNvPr>
          <p:cNvSpPr>
            <a:spLocks noGrp="1"/>
          </p:cNvSpPr>
          <p:nvPr>
            <p:ph type="pic" sz="quarter" idx="12" hasCustomPrompt="1"/>
          </p:nvPr>
        </p:nvSpPr>
        <p:spPr>
          <a:xfrm>
            <a:off x="1818773" y="3642563"/>
            <a:ext cx="2855495" cy="2855495"/>
          </a:xfrm>
          <a:custGeom>
            <a:avLst/>
            <a:gdLst>
              <a:gd name="connsiteX0" fmla="*/ 0 w 2855495"/>
              <a:gd name="connsiteY0" fmla="*/ 0 h 2855495"/>
              <a:gd name="connsiteX1" fmla="*/ 2855495 w 2855495"/>
              <a:gd name="connsiteY1" fmla="*/ 0 h 2855495"/>
              <a:gd name="connsiteX2" fmla="*/ 2855495 w 2855495"/>
              <a:gd name="connsiteY2" fmla="*/ 2855495 h 2855495"/>
              <a:gd name="connsiteX3" fmla="*/ 0 w 2855495"/>
              <a:gd name="connsiteY3" fmla="*/ 2855495 h 2855495"/>
            </a:gdLst>
            <a:ahLst/>
            <a:cxnLst>
              <a:cxn ang="0">
                <a:pos x="connsiteX0" y="connsiteY0"/>
              </a:cxn>
              <a:cxn ang="0">
                <a:pos x="connsiteX1" y="connsiteY1"/>
              </a:cxn>
              <a:cxn ang="0">
                <a:pos x="connsiteX2" y="connsiteY2"/>
              </a:cxn>
              <a:cxn ang="0">
                <a:pos x="connsiteX3" y="connsiteY3"/>
              </a:cxn>
            </a:cxnLst>
            <a:rect l="l" t="t" r="r" b="b"/>
            <a:pathLst>
              <a:path w="2855495" h="2855495">
                <a:moveTo>
                  <a:pt x="0" y="0"/>
                </a:moveTo>
                <a:lnTo>
                  <a:pt x="2855495" y="0"/>
                </a:lnTo>
                <a:lnTo>
                  <a:pt x="2855495" y="2855495"/>
                </a:lnTo>
                <a:lnTo>
                  <a:pt x="0" y="2855495"/>
                </a:lnTo>
                <a:close/>
              </a:path>
            </a:pathLst>
          </a:custGeom>
          <a:effectLst/>
        </p:spPr>
        <p:txBody>
          <a:bodyPr wrap="square">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3" name="Picture Placeholder 14">
            <a:extLst>
              <a:ext uri="{FF2B5EF4-FFF2-40B4-BE49-F238E27FC236}">
                <a16:creationId xmlns:a16="http://schemas.microsoft.com/office/drawing/2014/main" xmlns="" id="{CE7BF818-6633-479C-943B-286917F9AA0E}"/>
              </a:ext>
            </a:extLst>
          </p:cNvPr>
          <p:cNvSpPr>
            <a:spLocks noGrp="1"/>
          </p:cNvSpPr>
          <p:nvPr>
            <p:ph type="pic" sz="quarter" idx="13" hasCustomPrompt="1"/>
          </p:nvPr>
        </p:nvSpPr>
        <p:spPr>
          <a:xfrm>
            <a:off x="0" y="787067"/>
            <a:ext cx="1818773" cy="2855495"/>
          </a:xfrm>
          <a:custGeom>
            <a:avLst/>
            <a:gdLst>
              <a:gd name="connsiteX0" fmla="*/ 0 w 2855495"/>
              <a:gd name="connsiteY0" fmla="*/ 0 h 2855495"/>
              <a:gd name="connsiteX1" fmla="*/ 2855495 w 2855495"/>
              <a:gd name="connsiteY1" fmla="*/ 0 h 2855495"/>
              <a:gd name="connsiteX2" fmla="*/ 2855495 w 2855495"/>
              <a:gd name="connsiteY2" fmla="*/ 2855495 h 2855495"/>
              <a:gd name="connsiteX3" fmla="*/ 0 w 2855495"/>
              <a:gd name="connsiteY3" fmla="*/ 2855495 h 2855495"/>
            </a:gdLst>
            <a:ahLst/>
            <a:cxnLst>
              <a:cxn ang="0">
                <a:pos x="connsiteX0" y="connsiteY0"/>
              </a:cxn>
              <a:cxn ang="0">
                <a:pos x="connsiteX1" y="connsiteY1"/>
              </a:cxn>
              <a:cxn ang="0">
                <a:pos x="connsiteX2" y="connsiteY2"/>
              </a:cxn>
              <a:cxn ang="0">
                <a:pos x="connsiteX3" y="connsiteY3"/>
              </a:cxn>
            </a:cxnLst>
            <a:rect l="l" t="t" r="r" b="b"/>
            <a:pathLst>
              <a:path w="2855495" h="2855495">
                <a:moveTo>
                  <a:pt x="0" y="0"/>
                </a:moveTo>
                <a:lnTo>
                  <a:pt x="2855495" y="0"/>
                </a:lnTo>
                <a:lnTo>
                  <a:pt x="2855495" y="2855495"/>
                </a:lnTo>
                <a:lnTo>
                  <a:pt x="0" y="2855495"/>
                </a:lnTo>
                <a:close/>
              </a:path>
            </a:pathLst>
          </a:custGeom>
          <a:effectLst/>
        </p:spPr>
        <p:txBody>
          <a:bodyPr wrap="square">
            <a:noAutofit/>
          </a:bodyPr>
          <a:lstStyle>
            <a:lvl1pPr marL="457200" indent="-4572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
        <p:nvSpPr>
          <p:cNvPr id="14" name="Picture Placeholder 15">
            <a:extLst>
              <a:ext uri="{FF2B5EF4-FFF2-40B4-BE49-F238E27FC236}">
                <a16:creationId xmlns:a16="http://schemas.microsoft.com/office/drawing/2014/main" xmlns="" id="{E2364876-3424-424E-8316-AF4675E2A5CE}"/>
              </a:ext>
            </a:extLst>
          </p:cNvPr>
          <p:cNvSpPr>
            <a:spLocks noGrp="1"/>
          </p:cNvSpPr>
          <p:nvPr>
            <p:ph type="pic" sz="quarter" idx="14" hasCustomPrompt="1"/>
          </p:nvPr>
        </p:nvSpPr>
        <p:spPr>
          <a:xfrm>
            <a:off x="10385259" y="787067"/>
            <a:ext cx="1806741" cy="2855495"/>
          </a:xfrm>
          <a:custGeom>
            <a:avLst/>
            <a:gdLst>
              <a:gd name="connsiteX0" fmla="*/ 0 w 2855495"/>
              <a:gd name="connsiteY0" fmla="*/ 0 h 2855495"/>
              <a:gd name="connsiteX1" fmla="*/ 2855495 w 2855495"/>
              <a:gd name="connsiteY1" fmla="*/ 0 h 2855495"/>
              <a:gd name="connsiteX2" fmla="*/ 2855495 w 2855495"/>
              <a:gd name="connsiteY2" fmla="*/ 2855495 h 2855495"/>
              <a:gd name="connsiteX3" fmla="*/ 0 w 2855495"/>
              <a:gd name="connsiteY3" fmla="*/ 2855495 h 2855495"/>
            </a:gdLst>
            <a:ahLst/>
            <a:cxnLst>
              <a:cxn ang="0">
                <a:pos x="connsiteX0" y="connsiteY0"/>
              </a:cxn>
              <a:cxn ang="0">
                <a:pos x="connsiteX1" y="connsiteY1"/>
              </a:cxn>
              <a:cxn ang="0">
                <a:pos x="connsiteX2" y="connsiteY2"/>
              </a:cxn>
              <a:cxn ang="0">
                <a:pos x="connsiteX3" y="connsiteY3"/>
              </a:cxn>
            </a:cxnLst>
            <a:rect l="l" t="t" r="r" b="b"/>
            <a:pathLst>
              <a:path w="2855495" h="2855495">
                <a:moveTo>
                  <a:pt x="0" y="0"/>
                </a:moveTo>
                <a:lnTo>
                  <a:pt x="2855495" y="0"/>
                </a:lnTo>
                <a:lnTo>
                  <a:pt x="2855495" y="2855495"/>
                </a:lnTo>
                <a:lnTo>
                  <a:pt x="0" y="2855495"/>
                </a:lnTo>
                <a:close/>
              </a:path>
            </a:pathLst>
          </a:custGeom>
          <a:effectLst/>
        </p:spPr>
        <p:txBody>
          <a:bodyPr wrap="square">
            <a:noAutofit/>
          </a:bodyPr>
          <a:lstStyle>
            <a:lvl1pPr marL="342900" indent="-342900">
              <a:buFont typeface="Arial" panose="020B0604020202020204" pitchFamily="34" charset="0"/>
              <a:buChar char="•"/>
              <a:defRPr sz="2400">
                <a:latin typeface="Adobe Arabic" panose="02040503050201020203" pitchFamily="18" charset="-78"/>
                <a:cs typeface="Adobe Arabic" panose="02040503050201020203" pitchFamily="18" charset="-78"/>
              </a:defRPr>
            </a:lvl1pPr>
          </a:lstStyle>
          <a:p>
            <a:r>
              <a:rPr lang="id-ID" dirty="0"/>
              <a:t>Picture</a:t>
            </a:r>
            <a:endParaRPr lang="en-US" dirty="0"/>
          </a:p>
        </p:txBody>
      </p:sp>
    </p:spTree>
    <p:extLst>
      <p:ext uri="{BB962C8B-B14F-4D97-AF65-F5344CB8AC3E}">
        <p14:creationId xmlns:p14="http://schemas.microsoft.com/office/powerpoint/2010/main" val="361135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800BF4-A6E0-4F88-895A-71992057F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9AAAB6-1193-485D-885F-8EB5BDDE4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7B2122-FDEA-4005-A3C9-8CCC49055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CE95-EBC9-4C57-97E9-5140D64CD023}" type="datetimeFigureOut">
              <a:rPr lang="en-US" smtClean="0"/>
              <a:t>12/30/2023</a:t>
            </a:fld>
            <a:endParaRPr lang="en-US"/>
          </a:p>
        </p:txBody>
      </p:sp>
      <p:sp>
        <p:nvSpPr>
          <p:cNvPr id="5" name="Footer Placeholder 4">
            <a:extLst>
              <a:ext uri="{FF2B5EF4-FFF2-40B4-BE49-F238E27FC236}">
                <a16:creationId xmlns:a16="http://schemas.microsoft.com/office/drawing/2014/main" xmlns="" id="{3930A051-BC35-499C-BC34-65581F8E2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65E8519-E229-44E9-BF29-FD0A404F5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FBA6-87ED-427C-8523-7CBAB8CE2F21}" type="slidenum">
              <a:rPr lang="en-US" smtClean="0"/>
              <a:t>‹#›</a:t>
            </a:fld>
            <a:endParaRPr lang="en-US"/>
          </a:p>
        </p:txBody>
      </p:sp>
    </p:spTree>
    <p:extLst>
      <p:ext uri="{BB962C8B-B14F-4D97-AF65-F5344CB8AC3E}">
        <p14:creationId xmlns:p14="http://schemas.microsoft.com/office/powerpoint/2010/main" val="335430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3" t="3588" r="-273" b="3108"/>
          <a:stretch/>
        </p:blipFill>
        <p:spPr>
          <a:xfrm>
            <a:off x="289074" y="291662"/>
            <a:ext cx="11540358" cy="613278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157" y="526585"/>
            <a:ext cx="4140202" cy="270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892595" y="3484177"/>
            <a:ext cx="4871545" cy="2308324"/>
          </a:xfrm>
          <a:prstGeom prst="rect">
            <a:avLst/>
          </a:prstGeom>
        </p:spPr>
        <p:style>
          <a:lnRef idx="0">
            <a:scrgbClr r="0" g="0" b="0"/>
          </a:lnRef>
          <a:fillRef idx="1002">
            <a:schemeClr val="dk1"/>
          </a:fillRef>
          <a:effectRef idx="0">
            <a:scrgbClr r="0" g="0" b="0"/>
          </a:effectRef>
          <a:fontRef idx="major"/>
        </p:style>
        <p:txBody>
          <a:bodyPr wrap="square" rtlCol="0">
            <a:spAutoFit/>
          </a:bodyPr>
          <a:lstStyle/>
          <a:p>
            <a:pPr algn="ctr"/>
            <a:r>
              <a:rPr lang="fa-IR" sz="4800" dirty="0" smtClean="0">
                <a:solidFill>
                  <a:srgbClr val="FACF7A"/>
                </a:solidFill>
              </a:rPr>
              <a:t>علیرضا رضایی </a:t>
            </a:r>
          </a:p>
          <a:p>
            <a:pPr algn="ctr"/>
            <a:r>
              <a:rPr lang="fa-IR" sz="4800" dirty="0" smtClean="0">
                <a:solidFill>
                  <a:srgbClr val="FACF7A"/>
                </a:solidFill>
              </a:rPr>
              <a:t>استاد عصایی  </a:t>
            </a:r>
          </a:p>
          <a:p>
            <a:pPr algn="ctr"/>
            <a:r>
              <a:rPr lang="fa-IR" sz="4800" dirty="0" smtClean="0">
                <a:solidFill>
                  <a:srgbClr val="FACF7A"/>
                </a:solidFill>
              </a:rPr>
              <a:t>شنبه یک تا سه ونیم</a:t>
            </a:r>
            <a:r>
              <a:rPr lang="fa-IR" dirty="0" smtClean="0"/>
              <a:t> </a:t>
            </a:r>
            <a:endParaRPr lang="en-US" dirty="0"/>
          </a:p>
        </p:txBody>
      </p:sp>
    </p:spTree>
    <p:extLst>
      <p:ext uri="{BB962C8B-B14F-4D97-AF65-F5344CB8AC3E}">
        <p14:creationId xmlns:p14="http://schemas.microsoft.com/office/powerpoint/2010/main" val="12671697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7117" r="17117"/>
          <a:stretch>
            <a:fillRect/>
          </a:stretch>
        </p:blipFill>
        <p:spPr>
          <a:xfrm>
            <a:off x="264313" y="638503"/>
            <a:ext cx="5572240" cy="5580993"/>
          </a:xfr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724" y="0"/>
            <a:ext cx="612227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50269" y="1024759"/>
            <a:ext cx="4761186" cy="4339650"/>
          </a:xfrm>
          <a:prstGeom prst="rect">
            <a:avLst/>
          </a:prstGeom>
          <a:noFill/>
        </p:spPr>
        <p:txBody>
          <a:bodyPr wrap="square" rtlCol="0">
            <a:spAutoFit/>
          </a:bodyPr>
          <a:lstStyle/>
          <a:p>
            <a:pPr algn="ctr"/>
            <a:r>
              <a:rPr lang="fa-IR" dirty="0"/>
              <a:t>کامپیوتر کوانتومی گوگل حالا 47 سال سریع‌تر از قوی‌ترین ابرکامپیوتر دنیاست</a:t>
            </a:r>
            <a:endParaRPr lang="fa-IR" sz="3200" dirty="0">
              <a:solidFill>
                <a:schemeClr val="bg2"/>
              </a:solidFill>
            </a:endParaRPr>
          </a:p>
          <a:p>
            <a:pPr algn="ctr"/>
            <a:r>
              <a:rPr lang="fa-IR" sz="4000" dirty="0">
                <a:solidFill>
                  <a:schemeClr val="bg2"/>
                </a:solidFill>
              </a:rPr>
              <a:t>گوگل می‌گوید نسخه جدید کامپیوتر کوانتومی </a:t>
            </a:r>
            <a:r>
              <a:rPr lang="fa-IR" sz="4000" dirty="0" smtClean="0">
                <a:solidFill>
                  <a:schemeClr val="bg2"/>
                </a:solidFill>
              </a:rPr>
              <a:t>خود </a:t>
            </a:r>
            <a:r>
              <a:rPr lang="fa-IR" sz="4000" dirty="0">
                <a:solidFill>
                  <a:schemeClr val="bg2"/>
                </a:solidFill>
              </a:rPr>
              <a:t>با 70 کیوبیت می‌تواند 47 سال زودتر از ابرکامپیوتر فرانتیر پردازش‌های مشابه را تکمیل کند.</a:t>
            </a:r>
            <a:endParaRPr lang="en-US" sz="4000" dirty="0">
              <a:solidFill>
                <a:schemeClr val="bg2"/>
              </a:solidFill>
            </a:endParaRPr>
          </a:p>
        </p:txBody>
      </p:sp>
    </p:spTree>
    <p:extLst>
      <p:ext uri="{BB962C8B-B14F-4D97-AF65-F5344CB8AC3E}">
        <p14:creationId xmlns:p14="http://schemas.microsoft.com/office/powerpoint/2010/main" val="136266599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xmlns="" id="{32005148-9B7E-448B-B523-68747274B1D3}"/>
              </a:ext>
            </a:extLst>
          </p:cNvPr>
          <p:cNvSpPr txBox="1">
            <a:spLocks/>
          </p:cNvSpPr>
          <p:nvPr/>
        </p:nvSpPr>
        <p:spPr>
          <a:xfrm>
            <a:off x="6889531" y="1891862"/>
            <a:ext cx="4571999" cy="272743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rtl="1"/>
            <a:endParaRPr lang="fa-IR" sz="3600" dirty="0" smtClean="0">
              <a:latin typeface="Nexa Bold" panose="02000000000000000000" pitchFamily="50" charset="0"/>
              <a:cs typeface="B Titr" panose="00000700000000000000" pitchFamily="2" charset="-78"/>
            </a:endParaRPr>
          </a:p>
          <a:p>
            <a:pPr rtl="1"/>
            <a:endParaRPr lang="fa-IR" sz="3600" dirty="0" smtClean="0">
              <a:latin typeface="Nexa Bold" panose="02000000000000000000" pitchFamily="50" charset="0"/>
              <a:cs typeface="B Titr" panose="00000700000000000000" pitchFamily="2" charset="-78"/>
            </a:endParaRPr>
          </a:p>
          <a:p>
            <a:pPr rtl="1"/>
            <a:r>
              <a:rPr lang="fa-IR" sz="3600" dirty="0" smtClean="0">
                <a:latin typeface="Nexa Bold" panose="02000000000000000000" pitchFamily="50" charset="0"/>
                <a:cs typeface="B Titr" panose="00000700000000000000" pitchFamily="2" charset="-78"/>
              </a:rPr>
              <a:t>کامپیوتر کوانتومی چیست ؟</a:t>
            </a:r>
            <a:endParaRPr lang="en-US" sz="3600" dirty="0">
              <a:latin typeface="Nexa Bold" panose="02000000000000000000" pitchFamily="50" charset="0"/>
              <a:cs typeface="B Titr" panose="00000700000000000000" pitchFamily="2" charset="-78"/>
            </a:endParaRPr>
          </a:p>
        </p:txBody>
      </p:sp>
      <p:sp>
        <p:nvSpPr>
          <p:cNvPr id="9" name="Rectangle 8">
            <a:extLst>
              <a:ext uri="{FF2B5EF4-FFF2-40B4-BE49-F238E27FC236}">
                <a16:creationId xmlns:a16="http://schemas.microsoft.com/office/drawing/2014/main" xmlns="" id="{1AF9192C-6BCE-4459-8682-750AB1E50C67}"/>
              </a:ext>
            </a:extLst>
          </p:cNvPr>
          <p:cNvSpPr/>
          <p:nvPr/>
        </p:nvSpPr>
        <p:spPr>
          <a:xfrm>
            <a:off x="1334696" y="5892575"/>
            <a:ext cx="1482286" cy="2928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bg1">
                    <a:lumMod val="95000"/>
                  </a:schemeClr>
                </a:solidFill>
                <a:latin typeface="Segoe UI" panose="020B0502040204020203" pitchFamily="34" charset="0"/>
                <a:cs typeface="B Titr" panose="00000700000000000000" pitchFamily="2" charset="-78"/>
              </a:rPr>
              <a:t>تصویر دوم</a:t>
            </a:r>
            <a:endParaRPr lang="id-ID" sz="1400" dirty="0">
              <a:solidFill>
                <a:schemeClr val="bg1">
                  <a:lumMod val="95000"/>
                </a:schemeClr>
              </a:solidFill>
              <a:latin typeface="Segoe UI" panose="020B0502040204020203" pitchFamily="34" charset="0"/>
              <a:cs typeface="B Titr" panose="00000700000000000000" pitchFamily="2" charset="-78"/>
            </a:endParaRPr>
          </a:p>
        </p:txBody>
      </p:sp>
      <p:sp>
        <p:nvSpPr>
          <p:cNvPr id="10" name="Rectangle 9">
            <a:extLst>
              <a:ext uri="{FF2B5EF4-FFF2-40B4-BE49-F238E27FC236}">
                <a16:creationId xmlns:a16="http://schemas.microsoft.com/office/drawing/2014/main" xmlns="" id="{01AB90C1-6C7F-40DA-AC44-53BBB92B4F06}"/>
              </a:ext>
            </a:extLst>
          </p:cNvPr>
          <p:cNvSpPr/>
          <p:nvPr/>
        </p:nvSpPr>
        <p:spPr>
          <a:xfrm>
            <a:off x="3949294" y="5892575"/>
            <a:ext cx="1613306" cy="2928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bg1">
                    <a:lumMod val="95000"/>
                  </a:schemeClr>
                </a:solidFill>
                <a:latin typeface="Segoe UI" panose="020B0502040204020203" pitchFamily="34" charset="0"/>
                <a:cs typeface="B Titr" panose="00000700000000000000" pitchFamily="2" charset="-78"/>
              </a:rPr>
              <a:t>تصویر سوم</a:t>
            </a:r>
            <a:endParaRPr lang="id-ID" sz="1400" dirty="0">
              <a:solidFill>
                <a:schemeClr val="bg1">
                  <a:lumMod val="95000"/>
                </a:schemeClr>
              </a:solidFill>
              <a:latin typeface="Segoe UI" panose="020B0502040204020203" pitchFamily="34" charset="0"/>
              <a:cs typeface="B Titr" panose="00000700000000000000" pitchFamily="2" charset="-78"/>
            </a:endParaRPr>
          </a:p>
        </p:txBody>
      </p:sp>
      <p:sp>
        <p:nvSpPr>
          <p:cNvPr id="3" name="Picture Placeholder 2"/>
          <p:cNvSpPr>
            <a:spLocks noGrp="1"/>
          </p:cNvSpPr>
          <p:nvPr>
            <p:ph type="pic" sz="quarter" idx="12"/>
          </p:nvPr>
        </p:nvSpPr>
        <p:spPr/>
      </p:sp>
      <p:sp>
        <p:nvSpPr>
          <p:cNvPr id="5" name="Picture Placeholder 4"/>
          <p:cNvSpPr>
            <a:spLocks noGrp="1"/>
          </p:cNvSpPr>
          <p:nvPr>
            <p:ph type="pic" sz="quarter" idx="11"/>
          </p:nvPr>
        </p:nvSpPr>
        <p:spPr/>
      </p:sp>
      <p:pic>
        <p:nvPicPr>
          <p:cNvPr id="15" name="Picture Placeholder 1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897" b="11897"/>
          <a:stretch>
            <a:fillRect/>
          </a:stretch>
        </p:blipFill>
        <p:spPr>
          <a:xfrm>
            <a:off x="91810" y="819807"/>
            <a:ext cx="6858155" cy="5365624"/>
          </a:xfrm>
        </p:spPr>
      </p:pic>
    </p:spTree>
    <p:extLst>
      <p:ext uri="{BB962C8B-B14F-4D97-AF65-F5344CB8AC3E}">
        <p14:creationId xmlns:p14="http://schemas.microsoft.com/office/powerpoint/2010/main" val="399388419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xmlns="" id="{BCFC20FB-97B8-4B7A-AF46-EF41F1B04999}"/>
              </a:ext>
            </a:extLst>
          </p:cNvPr>
          <p:cNvSpPr txBox="1">
            <a:spLocks/>
          </p:cNvSpPr>
          <p:nvPr/>
        </p:nvSpPr>
        <p:spPr>
          <a:xfrm>
            <a:off x="3818271" y="582898"/>
            <a:ext cx="4345630" cy="1059871"/>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r" rtl="1"/>
            <a:endParaRPr lang="id-ID" dirty="0">
              <a:solidFill>
                <a:schemeClr val="tx1"/>
              </a:solidFill>
              <a:latin typeface="Nexa Bold" panose="02000000000000000000" pitchFamily="50" charset="0"/>
            </a:endParaRPr>
          </a:p>
        </p:txBody>
      </p:sp>
      <p:sp>
        <p:nvSpPr>
          <p:cNvPr id="10" name="Rectangle 9">
            <a:extLst>
              <a:ext uri="{FF2B5EF4-FFF2-40B4-BE49-F238E27FC236}">
                <a16:creationId xmlns:a16="http://schemas.microsoft.com/office/drawing/2014/main" xmlns="" id="{3307B6F6-A95D-4930-A3BA-5490FCF4D6E0}"/>
              </a:ext>
            </a:extLst>
          </p:cNvPr>
          <p:cNvSpPr/>
          <p:nvPr/>
        </p:nvSpPr>
        <p:spPr>
          <a:xfrm>
            <a:off x="157655" y="1112834"/>
            <a:ext cx="11887200" cy="546138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 name="Rectangle 1"/>
          <p:cNvSpPr/>
          <p:nvPr/>
        </p:nvSpPr>
        <p:spPr>
          <a:xfrm>
            <a:off x="4193384" y="228955"/>
            <a:ext cx="4115294" cy="707886"/>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4000" dirty="0">
                <a:solidFill>
                  <a:schemeClr val="tx1">
                    <a:lumMod val="95000"/>
                    <a:lumOff val="5000"/>
                  </a:schemeClr>
                </a:solidFill>
              </a:rPr>
              <a:t>Personal computer</a:t>
            </a:r>
          </a:p>
        </p:txBody>
      </p:sp>
      <p:sp>
        <p:nvSpPr>
          <p:cNvPr id="7" name="TextBox 6"/>
          <p:cNvSpPr txBox="1"/>
          <p:nvPr/>
        </p:nvSpPr>
        <p:spPr>
          <a:xfrm>
            <a:off x="244365" y="1115988"/>
            <a:ext cx="11713779" cy="5262979"/>
          </a:xfrm>
          <a:prstGeom prst="rect">
            <a:avLst/>
          </a:prstGeom>
          <a:noFill/>
        </p:spPr>
        <p:txBody>
          <a:bodyPr wrap="square" rtlCol="0">
            <a:spAutoFit/>
          </a:bodyPr>
          <a:lstStyle/>
          <a:p>
            <a:pPr algn="r">
              <a:lnSpc>
                <a:spcPct val="150000"/>
              </a:lnSpc>
            </a:pPr>
            <a:r>
              <a:rPr lang="fa-IR" sz="3200" dirty="0" smtClean="0">
                <a:solidFill>
                  <a:schemeClr val="bg1"/>
                </a:solidFill>
              </a:rPr>
              <a:t>بهتره صحبتمان را از کامپیوتر های شخصی شروع کنیم </a:t>
            </a:r>
          </a:p>
          <a:p>
            <a:pPr algn="r">
              <a:lnSpc>
                <a:spcPct val="150000"/>
              </a:lnSpc>
            </a:pPr>
            <a:r>
              <a:rPr lang="en-US" sz="3200" dirty="0" smtClean="0">
                <a:solidFill>
                  <a:schemeClr val="bg1"/>
                </a:solidFill>
              </a:rPr>
              <a:t> </a:t>
            </a:r>
            <a:r>
              <a:rPr lang="fa-IR" sz="3200" dirty="0">
                <a:solidFill>
                  <a:schemeClr val="bg1"/>
                </a:solidFill>
              </a:rPr>
              <a:t> </a:t>
            </a:r>
            <a:r>
              <a:rPr lang="fa-IR" sz="3200" dirty="0" smtClean="0">
                <a:solidFill>
                  <a:schemeClr val="bg1"/>
                </a:solidFill>
              </a:rPr>
              <a:t>الکتریکی </a:t>
            </a:r>
            <a:r>
              <a:rPr lang="fa-IR" sz="3200" dirty="0">
                <a:solidFill>
                  <a:schemeClr val="bg1"/>
                </a:solidFill>
              </a:rPr>
              <a:t>که توانایی انجام </a:t>
            </a:r>
            <a:r>
              <a:rPr lang="en-US" sz="3200" dirty="0" smtClean="0">
                <a:solidFill>
                  <a:schemeClr val="bg1"/>
                </a:solidFill>
              </a:rPr>
              <a:t>device </a:t>
            </a:r>
            <a:r>
              <a:rPr lang="fa-IR" sz="3200" dirty="0" smtClean="0">
                <a:solidFill>
                  <a:schemeClr val="bg1"/>
                </a:solidFill>
              </a:rPr>
              <a:t> یک </a:t>
            </a:r>
            <a:r>
              <a:rPr lang="en-US" sz="3200" dirty="0">
                <a:solidFill>
                  <a:schemeClr val="bg1"/>
                </a:solidFill>
              </a:rPr>
              <a:t>Personal </a:t>
            </a:r>
            <a:r>
              <a:rPr lang="en-US" sz="3200" dirty="0" smtClean="0">
                <a:solidFill>
                  <a:schemeClr val="bg1"/>
                </a:solidFill>
              </a:rPr>
              <a:t>computer</a:t>
            </a:r>
            <a:endParaRPr lang="fa-IR" sz="3200" dirty="0">
              <a:solidFill>
                <a:schemeClr val="bg1"/>
              </a:solidFill>
            </a:endParaRPr>
          </a:p>
          <a:p>
            <a:pPr algn="r">
              <a:lnSpc>
                <a:spcPct val="150000"/>
              </a:lnSpc>
            </a:pPr>
            <a:r>
              <a:rPr lang="fa-IR" sz="3200" dirty="0" smtClean="0">
                <a:solidFill>
                  <a:schemeClr val="bg1"/>
                </a:solidFill>
              </a:rPr>
              <a:t>محاسبات را دارد که سیگنال های الکتریکی را متوجه میشود که انها 0و 1 هستند که ولتاژ0 عدد 0 و ولتاژ5 عدد 1 است که کامپیوتر مدام در حال پالس زدن است .</a:t>
            </a:r>
          </a:p>
          <a:p>
            <a:pPr algn="r">
              <a:lnSpc>
                <a:spcPct val="150000"/>
              </a:lnSpc>
            </a:pPr>
            <a:r>
              <a:rPr lang="fa-IR" sz="3200" dirty="0" smtClean="0">
                <a:solidFill>
                  <a:schemeClr val="bg1"/>
                </a:solidFill>
              </a:rPr>
              <a:t>حالا میریم سراغ حافظه که واحد ان بیت است که تشکیل میتونه بشه از یک یا صفر که اگر 8 تا بیت کنار هم قرار بگیریند تشکیل یک بایت میدهند که در نهایت با این بایت ها میتوانیم کارکتر و عملیات ها را نشان دهیم . </a:t>
            </a:r>
          </a:p>
        </p:txBody>
      </p:sp>
    </p:spTree>
    <p:extLst>
      <p:ext uri="{BB962C8B-B14F-4D97-AF65-F5344CB8AC3E}">
        <p14:creationId xmlns:p14="http://schemas.microsoft.com/office/powerpoint/2010/main" val="104519658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1B1227FF-51DF-41CE-86EA-CA182884FBCB}"/>
              </a:ext>
            </a:extLst>
          </p:cNvPr>
          <p:cNvSpPr/>
          <p:nvPr/>
        </p:nvSpPr>
        <p:spPr>
          <a:xfrm>
            <a:off x="5999905" y="331076"/>
            <a:ext cx="2513473" cy="3437727"/>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3509E44D-D27F-4E7B-9480-6392D2E31B9F}"/>
              </a:ext>
            </a:extLst>
          </p:cNvPr>
          <p:cNvSpPr/>
          <p:nvPr/>
        </p:nvSpPr>
        <p:spPr>
          <a:xfrm>
            <a:off x="3192412" y="3503091"/>
            <a:ext cx="2330118" cy="3213019"/>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fa-IR" sz="3200" dirty="0" smtClean="0">
                <a:solidFill>
                  <a:schemeClr val="bg2"/>
                </a:solidFill>
                <a:latin typeface="Adobe Arabic" panose="02040503050201020203" pitchFamily="18" charset="-78"/>
                <a:cs typeface="Adobe Arabic" panose="02040503050201020203" pitchFamily="18" charset="-78"/>
              </a:rPr>
              <a:t>کامپیوتر های قدیمی که از پانچ کارت استفاده میکردن به جای کیبورد های امروزی  </a:t>
            </a:r>
            <a:endParaRPr lang="en-US" sz="3200" dirty="0">
              <a:solidFill>
                <a:schemeClr val="bg2"/>
              </a:solidFill>
              <a:latin typeface="Adobe Arabic" panose="02040503050201020203" pitchFamily="18" charset="-78"/>
              <a:cs typeface="Adobe Arabic" panose="02040503050201020203" pitchFamily="18" charset="-78"/>
            </a:endParaRPr>
          </a:p>
        </p:txBody>
      </p:sp>
      <p:sp>
        <p:nvSpPr>
          <p:cNvPr id="22" name="Rectangle 21">
            <a:extLst>
              <a:ext uri="{FF2B5EF4-FFF2-40B4-BE49-F238E27FC236}">
                <a16:creationId xmlns:a16="http://schemas.microsoft.com/office/drawing/2014/main" xmlns="" id="{779E774A-2132-426A-9D96-0B82AB93B104}"/>
              </a:ext>
            </a:extLst>
          </p:cNvPr>
          <p:cNvSpPr/>
          <p:nvPr/>
        </p:nvSpPr>
        <p:spPr>
          <a:xfrm>
            <a:off x="9017876" y="3344725"/>
            <a:ext cx="2743200" cy="33713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3600" dirty="0" smtClean="0">
                <a:latin typeface="Adobe Arabic" panose="02040503050201020203" pitchFamily="18" charset="-78"/>
                <a:cs typeface="Adobe Arabic" panose="02040503050201020203" pitchFamily="18" charset="-78"/>
              </a:rPr>
              <a:t>رم که واحد ان بیت است </a:t>
            </a:r>
            <a:endParaRPr lang="en-US" sz="3600" dirty="0">
              <a:latin typeface="Adobe Arabic" panose="02040503050201020203" pitchFamily="18" charset="-78"/>
              <a:cs typeface="Adobe Arabic" panose="02040503050201020203" pitchFamily="18" charset="-78"/>
            </a:endParaRPr>
          </a:p>
        </p:txBody>
      </p:sp>
      <p:sp>
        <p:nvSpPr>
          <p:cNvPr id="46" name="Rectangle 45">
            <a:extLst>
              <a:ext uri="{FF2B5EF4-FFF2-40B4-BE49-F238E27FC236}">
                <a16:creationId xmlns:a16="http://schemas.microsoft.com/office/drawing/2014/main" xmlns="" id="{C1FBC868-C616-492F-9FE8-AB0BE2B09475}"/>
              </a:ext>
            </a:extLst>
          </p:cNvPr>
          <p:cNvSpPr/>
          <p:nvPr/>
        </p:nvSpPr>
        <p:spPr>
          <a:xfrm>
            <a:off x="3192412" y="2177118"/>
            <a:ext cx="25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id-ID" dirty="0">
              <a:solidFill>
                <a:schemeClr val="tx1">
                  <a:lumMod val="65000"/>
                  <a:lumOff val="3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93" y="331076"/>
            <a:ext cx="2341562" cy="343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2803351" y="489229"/>
            <a:ext cx="2855495" cy="2855495"/>
          </a:xfrm>
        </p:spPr>
      </p:pic>
      <p:pic>
        <p:nvPicPr>
          <p:cNvPr id="9" name="Picture Placeholder 8"/>
          <p:cNvPicPr>
            <a:picLocks noGrp="1" noChangeAspect="1"/>
          </p:cNvPicPr>
          <p:nvPr>
            <p:ph type="pic" sz="quarter" idx="11"/>
          </p:nvPr>
        </p:nvPicPr>
        <p:blipFill rotWithShape="1">
          <a:blip r:embed="rId4" cstate="print">
            <a:extLst>
              <a:ext uri="{28A0092B-C50C-407E-A947-70E740481C1C}">
                <a14:useLocalDpi xmlns:a14="http://schemas.microsoft.com/office/drawing/2010/main" val="0"/>
              </a:ext>
            </a:extLst>
          </a:blip>
          <a:srcRect l="21827" t="12837" r="21827"/>
          <a:stretch/>
        </p:blipFill>
        <p:spPr>
          <a:xfrm>
            <a:off x="8826832" y="331076"/>
            <a:ext cx="3006681" cy="2821803"/>
          </a:xfrm>
        </p:spPr>
      </p:pic>
      <p:pic>
        <p:nvPicPr>
          <p:cNvPr id="17" name="Picture Placeholder 16"/>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21906" r="21906"/>
          <a:stretch>
            <a:fillRect/>
          </a:stretch>
        </p:blipFill>
        <p:spPr>
          <a:xfrm>
            <a:off x="139494" y="3897230"/>
            <a:ext cx="2855495" cy="2855495"/>
          </a:xfrm>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0173" y="485637"/>
            <a:ext cx="1804988"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Placeholder 23"/>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28866" r="28866"/>
          <a:stretch>
            <a:fillRect/>
          </a:stretch>
        </p:blipFill>
        <p:spPr>
          <a:xfrm>
            <a:off x="5878533" y="3860197"/>
            <a:ext cx="2856642" cy="2855913"/>
          </a:xfrm>
        </p:spPr>
      </p:pic>
      <p:sp>
        <p:nvSpPr>
          <p:cNvPr id="25" name="TextBox 24"/>
          <p:cNvSpPr txBox="1"/>
          <p:nvPr/>
        </p:nvSpPr>
        <p:spPr>
          <a:xfrm>
            <a:off x="464977" y="1034084"/>
            <a:ext cx="1923393" cy="1569660"/>
          </a:xfrm>
          <a:prstGeom prst="rect">
            <a:avLst/>
          </a:prstGeom>
          <a:noFill/>
        </p:spPr>
        <p:txBody>
          <a:bodyPr wrap="square" rtlCol="0">
            <a:spAutoFit/>
          </a:bodyPr>
          <a:lstStyle/>
          <a:p>
            <a:pPr algn="ctr"/>
            <a:r>
              <a:rPr lang="fa-IR" sz="3200" dirty="0" smtClean="0">
                <a:solidFill>
                  <a:schemeClr val="bg2"/>
                </a:solidFill>
              </a:rPr>
              <a:t>کد 0و1 که همان زبان باینری است </a:t>
            </a:r>
            <a:endParaRPr lang="en-US" sz="3200" dirty="0">
              <a:solidFill>
                <a:schemeClr val="bg2"/>
              </a:solidFill>
            </a:endParaRPr>
          </a:p>
        </p:txBody>
      </p:sp>
      <p:sp>
        <p:nvSpPr>
          <p:cNvPr id="26" name="TextBox 25"/>
          <p:cNvSpPr txBox="1"/>
          <p:nvPr/>
        </p:nvSpPr>
        <p:spPr>
          <a:xfrm>
            <a:off x="6243145" y="941751"/>
            <a:ext cx="2017986" cy="1754326"/>
          </a:xfrm>
          <a:prstGeom prst="rect">
            <a:avLst/>
          </a:prstGeom>
          <a:noFill/>
        </p:spPr>
        <p:txBody>
          <a:bodyPr wrap="square" rtlCol="0">
            <a:spAutoFit/>
          </a:bodyPr>
          <a:lstStyle/>
          <a:p>
            <a:pPr algn="ctr"/>
            <a:r>
              <a:rPr lang="fa-IR" sz="3600" dirty="0" smtClean="0">
                <a:solidFill>
                  <a:schemeClr val="bg2"/>
                </a:solidFill>
              </a:rPr>
              <a:t>پانچ کارت به جای کیبورد </a:t>
            </a:r>
            <a:endParaRPr lang="en-US" sz="3600" dirty="0">
              <a:solidFill>
                <a:schemeClr val="bg2"/>
              </a:solidFill>
            </a:endParaRPr>
          </a:p>
        </p:txBody>
      </p:sp>
    </p:spTree>
    <p:extLst>
      <p:ext uri="{BB962C8B-B14F-4D97-AF65-F5344CB8AC3E}">
        <p14:creationId xmlns:p14="http://schemas.microsoft.com/office/powerpoint/2010/main" val="202257931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8D5D102C-C514-4808-8D2C-0F5CDB5BBFCF}"/>
              </a:ext>
            </a:extLst>
          </p:cNvPr>
          <p:cNvSpPr/>
          <p:nvPr/>
        </p:nvSpPr>
        <p:spPr>
          <a:xfrm>
            <a:off x="4449436" y="1308538"/>
            <a:ext cx="7579654" cy="5423337"/>
          </a:xfrm>
          <a:prstGeom prst="rect">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8F157321-097C-4E8C-8F61-A66541A38C37}"/>
              </a:ext>
            </a:extLst>
          </p:cNvPr>
          <p:cNvSpPr/>
          <p:nvPr/>
        </p:nvSpPr>
        <p:spPr>
          <a:xfrm flipH="1">
            <a:off x="4701684" y="113785"/>
            <a:ext cx="3211186" cy="76944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rtl="1"/>
            <a:r>
              <a:rPr lang="en-US" sz="4400" dirty="0" err="1" smtClean="0">
                <a:solidFill>
                  <a:schemeClr val="tx1"/>
                </a:solidFill>
                <a:latin typeface="Nexa Bold" panose="02000000000000000000" pitchFamily="50" charset="0"/>
                <a:cs typeface="B Titr" panose="00000700000000000000" pitchFamily="2" charset="-78"/>
              </a:rPr>
              <a:t>Cpu</a:t>
            </a:r>
            <a:r>
              <a:rPr lang="en-US" sz="4000" dirty="0" smtClean="0">
                <a:latin typeface="Nexa Bold" panose="02000000000000000000" pitchFamily="50" charset="0"/>
                <a:cs typeface="B Titr" panose="00000700000000000000" pitchFamily="2" charset="-78"/>
              </a:rPr>
              <a:t> </a:t>
            </a:r>
            <a:endParaRPr lang="en-US" sz="4000" dirty="0">
              <a:latin typeface="Nexa Bold" panose="02000000000000000000" pitchFamily="50" charset="0"/>
              <a:cs typeface="B Titr" panose="00000700000000000000" pitchFamily="2" charset="-78"/>
            </a:endParaRP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875" r="21875"/>
          <a:stretch>
            <a:fillRect/>
          </a:stretch>
        </p:blipFill>
        <p:spPr>
          <a:xfrm>
            <a:off x="110359" y="113785"/>
            <a:ext cx="4209393" cy="4205967"/>
          </a:xfrm>
        </p:spPr>
      </p:pic>
      <p:sp>
        <p:nvSpPr>
          <p:cNvPr id="3" name="TextBox 2"/>
          <p:cNvSpPr txBox="1"/>
          <p:nvPr/>
        </p:nvSpPr>
        <p:spPr>
          <a:xfrm>
            <a:off x="4934607" y="1639614"/>
            <a:ext cx="6921062" cy="4524315"/>
          </a:xfrm>
          <a:prstGeom prst="rect">
            <a:avLst/>
          </a:prstGeom>
          <a:noFill/>
        </p:spPr>
        <p:txBody>
          <a:bodyPr wrap="square" rtlCol="0">
            <a:spAutoFit/>
          </a:bodyPr>
          <a:lstStyle/>
          <a:p>
            <a:pPr algn="r"/>
            <a:r>
              <a:rPr lang="fa-IR" sz="3600" dirty="0" smtClean="0">
                <a:solidFill>
                  <a:schemeClr val="bg2"/>
                </a:solidFill>
              </a:rPr>
              <a:t>سی پی یو یا مغز کامپیوتر :</a:t>
            </a:r>
          </a:p>
          <a:p>
            <a:pPr algn="r"/>
            <a:r>
              <a:rPr lang="fa-IR" sz="3600" dirty="0" smtClean="0">
                <a:solidFill>
                  <a:schemeClr val="bg2"/>
                </a:solidFill>
              </a:rPr>
              <a:t>اگر ما سی پی یو رو باز کینم به قطعه ای بر میخوریم به نام ترانزیستور که مثل کلید برق عمل میکند یا خاموش میکند یا روشن مثل لامپ مثل همون لامپ های  کامپیوتر های قدیمی که تو اسلاید قبل دیدیم که در واقع برای اعداد صفر و یک در کامپیوتر های جدید  است .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23" y="4415815"/>
            <a:ext cx="4209393" cy="2316060"/>
          </a:xfrm>
          <a:prstGeom prst="rect">
            <a:avLst/>
          </a:prstGeom>
        </p:spPr>
      </p:pic>
    </p:spTree>
    <p:extLst>
      <p:ext uri="{BB962C8B-B14F-4D97-AF65-F5344CB8AC3E}">
        <p14:creationId xmlns:p14="http://schemas.microsoft.com/office/powerpoint/2010/main" val="359098007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xmlns="" id="{D69C9B2F-6BAB-4E7D-BF32-7AF721BDCB04}"/>
              </a:ext>
            </a:extLst>
          </p:cNvPr>
          <p:cNvSpPr txBox="1">
            <a:spLocks/>
          </p:cNvSpPr>
          <p:nvPr/>
        </p:nvSpPr>
        <p:spPr>
          <a:xfrm>
            <a:off x="4117188" y="110895"/>
            <a:ext cx="4086767" cy="929629"/>
          </a:xfrm>
          <a:prstGeom prst="rect">
            <a:avLst/>
          </a:prstGeom>
        </p:spPr>
        <p:style>
          <a:lnRef idx="0">
            <a:schemeClr val="accent6"/>
          </a:lnRef>
          <a:fillRef idx="3">
            <a:schemeClr val="accent6"/>
          </a:fillRef>
          <a:effectRef idx="3">
            <a:schemeClr val="accent6"/>
          </a:effectRef>
          <a:fontRef idx="minor">
            <a:schemeClr val="lt1"/>
          </a:fontRef>
        </p:style>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rtl="1"/>
            <a:r>
              <a:rPr lang="fa-IR" sz="6000" dirty="0" smtClean="0">
                <a:latin typeface="Nexa Bold" panose="02000000000000000000" pitchFamily="50" charset="0"/>
                <a:cs typeface="B Titr" panose="00000700000000000000" pitchFamily="2" charset="-78"/>
              </a:rPr>
              <a:t>قانون مور </a:t>
            </a:r>
            <a:endParaRPr lang="en-US" sz="6000" dirty="0">
              <a:latin typeface="Nexa Bold" panose="02000000000000000000" pitchFamily="50" charset="0"/>
              <a:cs typeface="B Titr" panose="00000700000000000000" pitchFamily="2" charset="-78"/>
            </a:endParaRPr>
          </a:p>
        </p:txBody>
      </p:sp>
      <p:sp>
        <p:nvSpPr>
          <p:cNvPr id="3" name="TextBox 2"/>
          <p:cNvSpPr txBox="1"/>
          <p:nvPr/>
        </p:nvSpPr>
        <p:spPr>
          <a:xfrm>
            <a:off x="3720662" y="1734207"/>
            <a:ext cx="8092966"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fa-IR" sz="3200" dirty="0" smtClean="0">
                <a:solidFill>
                  <a:schemeClr val="bg2"/>
                </a:solidFill>
              </a:rPr>
              <a:t>اولین بار یکی از بنیانگذاران اینتل که شرکت تراشه سازی است این مفهوم را گفت که عبارت است از ان که </a:t>
            </a:r>
          </a:p>
          <a:p>
            <a:pPr algn="r"/>
            <a:r>
              <a:rPr lang="fa-IR" sz="3200" dirty="0" smtClean="0">
                <a:solidFill>
                  <a:schemeClr val="bg2"/>
                </a:solidFill>
              </a:rPr>
              <a:t>تعداد ترانزیستور های تراشه های جدید هر دوسال دو برابر میشود </a:t>
            </a:r>
          </a:p>
          <a:p>
            <a:pPr algn="r"/>
            <a:r>
              <a:rPr lang="fa-IR" sz="3200" dirty="0" smtClean="0">
                <a:solidFill>
                  <a:schemeClr val="bg2"/>
                </a:solidFill>
              </a:rPr>
              <a:t>که توجه کنید این یک نمودار نمایی است </a:t>
            </a:r>
          </a:p>
          <a:p>
            <a:pPr algn="r"/>
            <a:r>
              <a:rPr lang="fa-IR" sz="3600" dirty="0" smtClean="0">
                <a:solidFill>
                  <a:schemeClr val="bg2"/>
                </a:solidFill>
              </a:rPr>
              <a:t>پس اگر یک محاسبه ساده کنیم میبینیم 10سال بعد ما 32 برابر قدرت پردازش بیشتری خواهیم داشت که واقعا عدد بزرگی است.</a:t>
            </a:r>
          </a:p>
        </p:txBody>
      </p:sp>
      <p:pic>
        <p:nvPicPr>
          <p:cNvPr id="13" name="Picture Placeholder 12"/>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0060" r="20060"/>
          <a:stretch>
            <a:fillRect/>
          </a:stretch>
        </p:blipFill>
        <p:spPr>
          <a:xfrm>
            <a:off x="173421" y="1213945"/>
            <a:ext cx="3216165" cy="5216352"/>
          </a:xfrm>
        </p:spPr>
      </p:pic>
    </p:spTree>
    <p:extLst>
      <p:ext uri="{BB962C8B-B14F-4D97-AF65-F5344CB8AC3E}">
        <p14:creationId xmlns:p14="http://schemas.microsoft.com/office/powerpoint/2010/main" val="3767136504"/>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442A6D53-F877-4096-BD4E-E6C5EF0A7F3D}"/>
              </a:ext>
            </a:extLst>
          </p:cNvPr>
          <p:cNvGrpSpPr/>
          <p:nvPr/>
        </p:nvGrpSpPr>
        <p:grpSpPr>
          <a:xfrm>
            <a:off x="478274" y="5463080"/>
            <a:ext cx="319088" cy="465138"/>
            <a:chOff x="3582988" y="3510757"/>
            <a:chExt cx="319088" cy="465138"/>
          </a:xfrm>
          <a:solidFill>
            <a:schemeClr val="bg1"/>
          </a:solidFill>
        </p:grpSpPr>
        <p:sp>
          <p:nvSpPr>
            <p:cNvPr id="10" name="AutoShape 113">
              <a:extLst>
                <a:ext uri="{FF2B5EF4-FFF2-40B4-BE49-F238E27FC236}">
                  <a16:creationId xmlns:a16="http://schemas.microsoft.com/office/drawing/2014/main" xmlns="" id="{B17A2F28-6DEC-48B6-AA0E-C504633F09EC}"/>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1" name="AutoShape 114">
              <a:extLst>
                <a:ext uri="{FF2B5EF4-FFF2-40B4-BE49-F238E27FC236}">
                  <a16:creationId xmlns:a16="http://schemas.microsoft.com/office/drawing/2014/main" xmlns="" id="{ADF356FE-30B4-458E-B986-863E79F8A13B}"/>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12" name="Group 11">
            <a:extLst>
              <a:ext uri="{FF2B5EF4-FFF2-40B4-BE49-F238E27FC236}">
                <a16:creationId xmlns:a16="http://schemas.microsoft.com/office/drawing/2014/main" xmlns="" id="{5062B903-8719-4F14-849C-BB595E0FB293}"/>
              </a:ext>
            </a:extLst>
          </p:cNvPr>
          <p:cNvGrpSpPr/>
          <p:nvPr/>
        </p:nvGrpSpPr>
        <p:grpSpPr>
          <a:xfrm>
            <a:off x="463590" y="3196431"/>
            <a:ext cx="348456" cy="465138"/>
            <a:chOff x="2639219" y="3510757"/>
            <a:chExt cx="348456" cy="465138"/>
          </a:xfrm>
          <a:solidFill>
            <a:schemeClr val="bg1"/>
          </a:solidFill>
        </p:grpSpPr>
        <p:sp>
          <p:nvSpPr>
            <p:cNvPr id="13" name="AutoShape 115">
              <a:extLst>
                <a:ext uri="{FF2B5EF4-FFF2-40B4-BE49-F238E27FC236}">
                  <a16:creationId xmlns:a16="http://schemas.microsoft.com/office/drawing/2014/main" xmlns="" id="{5B932F6F-3C50-451A-8DA6-4DA0BC06A97F}"/>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4" name="AutoShape 116">
              <a:extLst>
                <a:ext uri="{FF2B5EF4-FFF2-40B4-BE49-F238E27FC236}">
                  <a16:creationId xmlns:a16="http://schemas.microsoft.com/office/drawing/2014/main" xmlns="" id="{E2F078E8-79DA-48D8-87F1-878DB2B86324}"/>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15" name="AutoShape 117">
            <a:extLst>
              <a:ext uri="{FF2B5EF4-FFF2-40B4-BE49-F238E27FC236}">
                <a16:creationId xmlns:a16="http://schemas.microsoft.com/office/drawing/2014/main" xmlns="" id="{669968AE-60FA-4FA9-B9FA-8134A4330176}"/>
              </a:ext>
            </a:extLst>
          </p:cNvPr>
          <p:cNvSpPr>
            <a:spLocks/>
          </p:cNvSpPr>
          <p:nvPr/>
        </p:nvSpPr>
        <p:spPr bwMode="auto">
          <a:xfrm>
            <a:off x="405646" y="96877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32" name="Group 31">
            <a:extLst>
              <a:ext uri="{FF2B5EF4-FFF2-40B4-BE49-F238E27FC236}">
                <a16:creationId xmlns:a16="http://schemas.microsoft.com/office/drawing/2014/main" xmlns="" id="{2D7BF4B8-C890-4537-A5F6-D42009452231}"/>
              </a:ext>
            </a:extLst>
          </p:cNvPr>
          <p:cNvGrpSpPr/>
          <p:nvPr/>
        </p:nvGrpSpPr>
        <p:grpSpPr>
          <a:xfrm>
            <a:off x="1061145" y="609458"/>
            <a:ext cx="1890959" cy="1067085"/>
            <a:chOff x="1061145" y="609458"/>
            <a:chExt cx="1890959" cy="1067085"/>
          </a:xfrm>
        </p:grpSpPr>
        <p:sp>
          <p:nvSpPr>
            <p:cNvPr id="17" name="Rectangle 16">
              <a:extLst>
                <a:ext uri="{FF2B5EF4-FFF2-40B4-BE49-F238E27FC236}">
                  <a16:creationId xmlns:a16="http://schemas.microsoft.com/office/drawing/2014/main" xmlns="" id="{743FF0A9-3C95-47AA-9641-60F7CAC98EA7}"/>
                </a:ext>
              </a:extLst>
            </p:cNvPr>
            <p:cNvSpPr/>
            <p:nvPr/>
          </p:nvSpPr>
          <p:spPr>
            <a:xfrm>
              <a:off x="1061145" y="919413"/>
              <a:ext cx="1890959" cy="757130"/>
            </a:xfrm>
            <a:prstGeom prst="rect">
              <a:avLst/>
            </a:prstGeom>
          </p:spPr>
          <p:txBody>
            <a:bodyPr wrap="square">
              <a:spAutoFit/>
            </a:bodyPr>
            <a:lstStyle/>
            <a:p>
              <a:pPr algn="just" rtl="1">
                <a:lnSpc>
                  <a:spcPct val="120000"/>
                </a:lnSpc>
              </a:pPr>
              <a:r>
                <a:rPr lang="fa-IR" sz="1200" dirty="0">
                  <a:solidFill>
                    <a:schemeClr val="bg1">
                      <a:lumMod val="95000"/>
                    </a:schemeClr>
                  </a:solidFill>
                  <a:latin typeface="Adobe Arabic" panose="02040503050201020203" pitchFamily="18" charset="-78"/>
                  <a:cs typeface="Adobe Arabic" panose="02040503050201020203" pitchFamily="18" charset="-78"/>
                </a:rPr>
                <a:t>لورم ایپسوم متن ساختگی با تولید سادگی نامفهوم از صنعت چاپ، و با استفاده از طراحان گرافیک است</a:t>
              </a:r>
              <a:endParaRPr lang="en-US" sz="1200" dirty="0">
                <a:solidFill>
                  <a:schemeClr val="bg1">
                    <a:lumMod val="95000"/>
                  </a:schemeClr>
                </a:solidFill>
                <a:latin typeface="Adobe Arabic" panose="02040503050201020203" pitchFamily="18" charset="-78"/>
                <a:cs typeface="Adobe Arabic" panose="02040503050201020203" pitchFamily="18" charset="-78"/>
              </a:endParaRPr>
            </a:p>
          </p:txBody>
        </p:sp>
        <p:sp>
          <p:nvSpPr>
            <p:cNvPr id="18" name="Rectangle: Rounded Corners 17">
              <a:extLst>
                <a:ext uri="{FF2B5EF4-FFF2-40B4-BE49-F238E27FC236}">
                  <a16:creationId xmlns:a16="http://schemas.microsoft.com/office/drawing/2014/main" xmlns="" id="{67F75CAA-BCF9-470D-8FC2-C0B92A00B205}"/>
                </a:ext>
              </a:extLst>
            </p:cNvPr>
            <p:cNvSpPr/>
            <p:nvPr/>
          </p:nvSpPr>
          <p:spPr>
            <a:xfrm>
              <a:off x="1061145" y="609458"/>
              <a:ext cx="1890959" cy="412701"/>
            </a:xfrm>
            <a:prstGeom prst="roundRect">
              <a:avLst>
                <a:gd name="adj" fmla="val 11905"/>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sz="1400" dirty="0">
                  <a:latin typeface="Nexa Bold" panose="02000000000000000000" pitchFamily="50" charset="0"/>
                  <a:cs typeface="B Titr" panose="00000700000000000000" pitchFamily="2" charset="-78"/>
                </a:rPr>
                <a:t>تیتر خود را وارد کنید</a:t>
              </a:r>
              <a:endParaRPr lang="en-US" sz="1400" dirty="0">
                <a:latin typeface="Nexa Bold" panose="02000000000000000000" pitchFamily="50" charset="0"/>
                <a:cs typeface="B Titr" panose="00000700000000000000" pitchFamily="2" charset="-78"/>
              </a:endParaRPr>
            </a:p>
          </p:txBody>
        </p:sp>
      </p:grpSp>
      <p:grpSp>
        <p:nvGrpSpPr>
          <p:cNvPr id="33" name="Group 32">
            <a:extLst>
              <a:ext uri="{FF2B5EF4-FFF2-40B4-BE49-F238E27FC236}">
                <a16:creationId xmlns:a16="http://schemas.microsoft.com/office/drawing/2014/main" xmlns="" id="{B673B306-F3C6-41E9-9F71-111EFE54D8F1}"/>
              </a:ext>
            </a:extLst>
          </p:cNvPr>
          <p:cNvGrpSpPr/>
          <p:nvPr/>
        </p:nvGrpSpPr>
        <p:grpSpPr>
          <a:xfrm>
            <a:off x="1061145" y="2895458"/>
            <a:ext cx="1890959" cy="1067085"/>
            <a:chOff x="1061145" y="2895458"/>
            <a:chExt cx="1890959" cy="1067085"/>
          </a:xfrm>
        </p:grpSpPr>
        <p:sp>
          <p:nvSpPr>
            <p:cNvPr id="20" name="Rectangle 19">
              <a:extLst>
                <a:ext uri="{FF2B5EF4-FFF2-40B4-BE49-F238E27FC236}">
                  <a16:creationId xmlns:a16="http://schemas.microsoft.com/office/drawing/2014/main" xmlns="" id="{BD7A99F2-6EE9-4E03-9255-EF0A94C7F32C}"/>
                </a:ext>
              </a:extLst>
            </p:cNvPr>
            <p:cNvSpPr/>
            <p:nvPr/>
          </p:nvSpPr>
          <p:spPr>
            <a:xfrm>
              <a:off x="1061145" y="3205413"/>
              <a:ext cx="1890959" cy="757130"/>
            </a:xfrm>
            <a:prstGeom prst="rect">
              <a:avLst/>
            </a:prstGeom>
          </p:spPr>
          <p:txBody>
            <a:bodyPr wrap="square">
              <a:spAutoFit/>
            </a:bodyPr>
            <a:lstStyle/>
            <a:p>
              <a:pPr algn="just" rtl="1">
                <a:lnSpc>
                  <a:spcPct val="120000"/>
                </a:lnSpc>
              </a:pPr>
              <a:r>
                <a:rPr lang="fa-IR" sz="1200" dirty="0">
                  <a:solidFill>
                    <a:schemeClr val="bg1">
                      <a:lumMod val="95000"/>
                    </a:schemeClr>
                  </a:solidFill>
                  <a:latin typeface="Adobe Arabic" panose="02040503050201020203" pitchFamily="18" charset="-78"/>
                  <a:cs typeface="Adobe Arabic" panose="02040503050201020203" pitchFamily="18" charset="-78"/>
                </a:rPr>
                <a:t>لورم ایپسوم متن ساختگی با تولید سادگی نامفهوم از صنعت چاپ، و با استفاده از طراحان گرافیک است</a:t>
              </a:r>
              <a:endParaRPr lang="en-US" sz="1200" dirty="0">
                <a:solidFill>
                  <a:schemeClr val="bg1">
                    <a:lumMod val="95000"/>
                  </a:schemeClr>
                </a:solidFill>
                <a:latin typeface="Adobe Arabic" panose="02040503050201020203" pitchFamily="18" charset="-78"/>
                <a:cs typeface="Adobe Arabic" panose="02040503050201020203" pitchFamily="18" charset="-78"/>
              </a:endParaRPr>
            </a:p>
          </p:txBody>
        </p:sp>
        <p:sp>
          <p:nvSpPr>
            <p:cNvPr id="21" name="Rectangle: Rounded Corners 20">
              <a:extLst>
                <a:ext uri="{FF2B5EF4-FFF2-40B4-BE49-F238E27FC236}">
                  <a16:creationId xmlns:a16="http://schemas.microsoft.com/office/drawing/2014/main" xmlns="" id="{F127AE7C-523E-4EB1-8A14-1ABEBFA4C022}"/>
                </a:ext>
              </a:extLst>
            </p:cNvPr>
            <p:cNvSpPr/>
            <p:nvPr/>
          </p:nvSpPr>
          <p:spPr>
            <a:xfrm>
              <a:off x="1061145" y="2895458"/>
              <a:ext cx="1890959" cy="412701"/>
            </a:xfrm>
            <a:prstGeom prst="roundRect">
              <a:avLst>
                <a:gd name="adj" fmla="val 11905"/>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sz="1400" dirty="0">
                  <a:latin typeface="Nexa Bold" panose="02000000000000000000" pitchFamily="50" charset="0"/>
                  <a:cs typeface="B Titr" panose="00000700000000000000" pitchFamily="2" charset="-78"/>
                </a:rPr>
                <a:t>تیتر خود را وارد کنید</a:t>
              </a:r>
              <a:endParaRPr lang="en-US" sz="1400" dirty="0">
                <a:latin typeface="Nexa Bold" panose="02000000000000000000" pitchFamily="50" charset="0"/>
                <a:cs typeface="B Titr" panose="00000700000000000000" pitchFamily="2" charset="-78"/>
              </a:endParaRPr>
            </a:p>
          </p:txBody>
        </p:sp>
      </p:grpSp>
      <p:pic>
        <p:nvPicPr>
          <p:cNvPr id="16" name="Picture Placeholder 1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1368" r="31368"/>
          <a:stretch>
            <a:fillRect/>
          </a:stretch>
        </p:blipFill>
        <p:spPr>
          <a:xfrm>
            <a:off x="1" y="821014"/>
            <a:ext cx="3862552" cy="5721676"/>
          </a:xfr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144" y="792967"/>
            <a:ext cx="7914290" cy="57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08483" y="1399411"/>
            <a:ext cx="6731875" cy="4524315"/>
          </a:xfrm>
          <a:prstGeom prst="rect">
            <a:avLst/>
          </a:prstGeom>
          <a:noFill/>
        </p:spPr>
        <p:txBody>
          <a:bodyPr wrap="square" rtlCol="0">
            <a:spAutoFit/>
          </a:bodyPr>
          <a:lstStyle/>
          <a:p>
            <a:pPr algn="r"/>
            <a:r>
              <a:rPr lang="fa-IR" sz="3200" dirty="0">
                <a:solidFill>
                  <a:schemeClr val="bg2"/>
                </a:solidFill>
              </a:rPr>
              <a:t>حال اگر بخواهیم در این راه پیشرفت کنیم و  روبه جلو برویم باید اندازه ی ترانزیستور </a:t>
            </a:r>
            <a:r>
              <a:rPr lang="fa-IR" sz="3200" dirty="0" smtClean="0">
                <a:solidFill>
                  <a:schemeClr val="bg2"/>
                </a:solidFill>
              </a:rPr>
              <a:t>ها </a:t>
            </a:r>
            <a:r>
              <a:rPr lang="fa-IR" sz="3200" dirty="0">
                <a:solidFill>
                  <a:schemeClr val="bg2"/>
                </a:solidFill>
              </a:rPr>
              <a:t>را  به </a:t>
            </a:r>
            <a:r>
              <a:rPr lang="fa-IR" sz="3200" dirty="0" smtClean="0">
                <a:solidFill>
                  <a:schemeClr val="bg2"/>
                </a:solidFill>
              </a:rPr>
              <a:t>قطع </a:t>
            </a:r>
            <a:r>
              <a:rPr lang="fa-IR" sz="3200" dirty="0">
                <a:solidFill>
                  <a:schemeClr val="bg2"/>
                </a:solidFill>
              </a:rPr>
              <a:t>کوچکتر </a:t>
            </a:r>
            <a:r>
              <a:rPr lang="fa-IR" sz="3200" dirty="0" smtClean="0">
                <a:solidFill>
                  <a:schemeClr val="bg2"/>
                </a:solidFill>
              </a:rPr>
              <a:t>کینم</a:t>
            </a:r>
          </a:p>
          <a:p>
            <a:pPr algn="r"/>
            <a:r>
              <a:rPr lang="fa-IR" sz="3200" dirty="0" smtClean="0">
                <a:solidFill>
                  <a:schemeClr val="bg2"/>
                </a:solidFill>
              </a:rPr>
              <a:t>ولی اگر همین طور نیز به جلو برویم و به کوچک تر کردن ادامه دهیم به بن بست نیز میرسیم و اینجا است که یک پارادوکس به وجود می اید </a:t>
            </a:r>
            <a:br>
              <a:rPr lang="fa-IR" sz="3200" dirty="0" smtClean="0">
                <a:solidFill>
                  <a:schemeClr val="bg2"/>
                </a:solidFill>
              </a:rPr>
            </a:br>
            <a:r>
              <a:rPr lang="fa-IR" sz="3200" dirty="0" smtClean="0">
                <a:solidFill>
                  <a:schemeClr val="bg2"/>
                </a:solidFill>
              </a:rPr>
              <a:t> وما همین طور که به کوچک  شدن نزدیک شویم به سایز اتم نیز نزدیک تر میشویم و از اینجا جای جالب داستان شوع میشود   </a:t>
            </a:r>
            <a:endParaRPr lang="fa-IR" sz="3200" dirty="0">
              <a:solidFill>
                <a:schemeClr val="bg2"/>
              </a:solidFill>
            </a:endParaRPr>
          </a:p>
        </p:txBody>
      </p:sp>
    </p:spTree>
    <p:extLst>
      <p:ext uri="{BB962C8B-B14F-4D97-AF65-F5344CB8AC3E}">
        <p14:creationId xmlns:p14="http://schemas.microsoft.com/office/powerpoint/2010/main" val="251441062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xmlns="" id="{DCEA8AEF-EFAB-4889-A0B4-FF1D29D2FE75}"/>
              </a:ext>
            </a:extLst>
          </p:cNvPr>
          <p:cNvSpPr txBox="1">
            <a:spLocks/>
          </p:cNvSpPr>
          <p:nvPr/>
        </p:nvSpPr>
        <p:spPr>
          <a:xfrm>
            <a:off x="378373" y="110359"/>
            <a:ext cx="11414234" cy="1087821"/>
          </a:xfrm>
          <a:prstGeom prst="rect">
            <a:avLst/>
          </a:prstGeom>
        </p:spPr>
        <p:style>
          <a:lnRef idx="0">
            <a:schemeClr val="accent6"/>
          </a:lnRef>
          <a:fillRef idx="3">
            <a:schemeClr val="accent6"/>
          </a:fillRef>
          <a:effectRef idx="3">
            <a:schemeClr val="accent6"/>
          </a:effectRef>
          <a:fontRef idx="minor">
            <a:schemeClr val="lt1"/>
          </a:fontRef>
        </p:style>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rtl="1"/>
            <a:r>
              <a:rPr lang="fa-IR" sz="5400" dirty="0" smtClean="0">
                <a:latin typeface="Nexa Bold" panose="02000000000000000000" pitchFamily="50" charset="0"/>
                <a:cs typeface="B Titr" panose="00000700000000000000" pitchFamily="2" charset="-78"/>
              </a:rPr>
              <a:t>مشکلات ترانزیستورهایی در ابعاد اتم</a:t>
            </a:r>
            <a:endParaRPr lang="en-US" sz="5400" dirty="0">
              <a:latin typeface="Nexa Bold" panose="02000000000000000000" pitchFamily="50" charset="0"/>
              <a:cs typeface="B Titr" panose="00000700000000000000" pitchFamily="2" charset="-7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71" y="1460501"/>
            <a:ext cx="6842235" cy="511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23793" y="2096813"/>
            <a:ext cx="6432330" cy="3970318"/>
          </a:xfrm>
          <a:prstGeom prst="rect">
            <a:avLst/>
          </a:prstGeom>
          <a:noFill/>
        </p:spPr>
        <p:txBody>
          <a:bodyPr wrap="square" rtlCol="0">
            <a:spAutoFit/>
          </a:bodyPr>
          <a:lstStyle/>
          <a:p>
            <a:pPr algn="r"/>
            <a:r>
              <a:rPr lang="fa-IR" sz="2800" dirty="0" smtClean="0">
                <a:solidFill>
                  <a:schemeClr val="bg2"/>
                </a:solidFill>
              </a:rPr>
              <a:t>در ابعاد بزرگ قوانین فیزیک کلاسیک حاکم هستند ولی در ابعاد کوچک قوانین فیزیک کوانتوم </a:t>
            </a:r>
          </a:p>
          <a:p>
            <a:pPr algn="r"/>
            <a:r>
              <a:rPr lang="fa-IR" sz="2800" dirty="0" smtClean="0">
                <a:solidFill>
                  <a:schemeClr val="bg2"/>
                </a:solidFill>
              </a:rPr>
              <a:t> در ابعاد بزرگ اگر ما یک شی را به دیوار بکوبیم ان به ما برمیگردد ولی  در ابعاد فیزیک کوانتوم اگر الکترون  از یک ترانزیستور جدا بشود و به ترانزیستور دیگر برود 3 حالت ممکن است برایش اتفاق بیئفتد </a:t>
            </a:r>
          </a:p>
          <a:p>
            <a:pPr algn="r"/>
            <a:r>
              <a:rPr lang="fa-IR" sz="2800" dirty="0" smtClean="0">
                <a:solidFill>
                  <a:schemeClr val="bg2"/>
                </a:solidFill>
              </a:rPr>
              <a:t>یا  رد میشود یا رد نمیشود یا در بین جهان کوانتومی گیر می کند و همانجا می ماند </a:t>
            </a:r>
            <a:endParaRPr lang="en-US" sz="2800" dirty="0">
              <a:solidFill>
                <a:schemeClr val="bg2"/>
              </a:solidFill>
            </a:endParaRPr>
          </a:p>
        </p:txBody>
      </p:sp>
      <p:pic>
        <p:nvPicPr>
          <p:cNvPr id="15" name="Picture Placeholder 14"/>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8769" r="2830"/>
          <a:stretch/>
        </p:blipFill>
        <p:spPr>
          <a:xfrm>
            <a:off x="126124" y="1460500"/>
            <a:ext cx="4698124" cy="5113337"/>
          </a:xfrm>
        </p:spPr>
      </p:pic>
    </p:spTree>
    <p:extLst>
      <p:ext uri="{BB962C8B-B14F-4D97-AF65-F5344CB8AC3E}">
        <p14:creationId xmlns:p14="http://schemas.microsoft.com/office/powerpoint/2010/main" val="27754066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252248" y="425669"/>
            <a:ext cx="11682249" cy="6001643"/>
          </a:xfrm>
          <a:prstGeom prst="rect">
            <a:avLst/>
          </a:prstGeom>
          <a:noFill/>
        </p:spPr>
        <p:txBody>
          <a:bodyPr wrap="square" rtlCol="0">
            <a:spAutoFit/>
          </a:bodyPr>
          <a:lstStyle/>
          <a:p>
            <a:pPr algn="r"/>
            <a:r>
              <a:rPr lang="fa-IR" sz="3200" dirty="0" smtClean="0">
                <a:solidFill>
                  <a:schemeClr val="bg2"/>
                </a:solidFill>
              </a:rPr>
              <a:t>حال که به مشکلات کوانتومی بودن پی بردیم می خواهیم از بزرگ ترین سود ان استفاده کنیم </a:t>
            </a:r>
          </a:p>
          <a:p>
            <a:pPr algn="r"/>
            <a:r>
              <a:rPr lang="fa-IR" sz="3200" dirty="0" smtClean="0">
                <a:solidFill>
                  <a:schemeClr val="bg2"/>
                </a:solidFill>
              </a:rPr>
              <a:t>ان هم این است که ذرات کوانتومی خاصیتی دارند که اگر از هم فاصله ی خیلی زیادی نیز داشته باشند اگر در یکی از ان ها خواص کوانتومی تغییر کند در ان یکی ذره نیز بلافاصله تغییر میکند از همین رو از این خاصیبت  برای استفاده در پردازنده ها میتوان استفاده کرد که سرعت پردازش به </a:t>
            </a:r>
            <a:r>
              <a:rPr lang="fa-IR" sz="3200" dirty="0">
                <a:solidFill>
                  <a:schemeClr val="bg2"/>
                </a:solidFill>
              </a:rPr>
              <a:t>چ</a:t>
            </a:r>
            <a:r>
              <a:rPr lang="fa-IR" sz="3200" dirty="0" smtClean="0">
                <a:solidFill>
                  <a:schemeClr val="bg2"/>
                </a:solidFill>
              </a:rPr>
              <a:t>ندین میلیون برابر زمان حال میرسد که میتوان با ان مسئله هایی که تا کنون حل نشده اند و به زمان زیادی نیاز دارند را در عرض چند ثانیه  حل کرد </a:t>
            </a:r>
          </a:p>
          <a:p>
            <a:pPr algn="r"/>
            <a:r>
              <a:rPr lang="fa-IR" sz="3200" dirty="0" smtClean="0">
                <a:solidFill>
                  <a:schemeClr val="bg2"/>
                </a:solidFill>
              </a:rPr>
              <a:t>در یک پژوهش که شرکت گوگل در سال 2019 انجام داد مسئله ای را حل کرد  که با ابر کامپیوتر ان زمان در 10000سال پیش بینی می شد که حل شود  ولی با پردازنده ی کوانتومی خود توانست در عرض فقط 3 ثانیه ان را حل کند که نشان دهنده ی به وجود  امدن کامپیوترهای کوانتومی در ایند ای نزدیک است </a:t>
            </a:r>
            <a:endParaRPr lang="en-US" sz="3200" dirty="0">
              <a:solidFill>
                <a:schemeClr val="bg2"/>
              </a:solidFill>
            </a:endParaRPr>
          </a:p>
        </p:txBody>
      </p:sp>
    </p:spTree>
    <p:extLst>
      <p:ext uri="{BB962C8B-B14F-4D97-AF65-F5344CB8AC3E}">
        <p14:creationId xmlns:p14="http://schemas.microsoft.com/office/powerpoint/2010/main" val="2824277548"/>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ol">
      <a:dk1>
        <a:srgbClr val="000000"/>
      </a:dk1>
      <a:lt1>
        <a:srgbClr val="FFFFFF"/>
      </a:lt1>
      <a:dk2>
        <a:srgbClr val="2D3847"/>
      </a:dk2>
      <a:lt2>
        <a:srgbClr val="E7E6E6"/>
      </a:lt2>
      <a:accent1>
        <a:srgbClr val="1C1B17"/>
      </a:accent1>
      <a:accent2>
        <a:srgbClr val="CDC2AB"/>
      </a:accent2>
      <a:accent3>
        <a:srgbClr val="C3B7A2"/>
      </a:accent3>
      <a:accent4>
        <a:srgbClr val="978F7E"/>
      </a:accent4>
      <a:accent5>
        <a:srgbClr val="E1E1E1"/>
      </a:accent5>
      <a:accent6>
        <a:srgbClr val="F7AD19"/>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653</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Galang</dc:creator>
  <cp:lastModifiedBy>User</cp:lastModifiedBy>
  <cp:revision>79</cp:revision>
  <dcterms:created xsi:type="dcterms:W3CDTF">2020-03-10T04:30:40Z</dcterms:created>
  <dcterms:modified xsi:type="dcterms:W3CDTF">2023-12-30T16:54:50Z</dcterms:modified>
</cp:coreProperties>
</file>