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534-8DB4-2944-97E9-5F823747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D7919-F03E-AC46-A852-11526944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CFF1-9D3E-F341-BEAE-6AC5B8C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D874-4C85-D249-93AA-CFF462BB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743E-FC9E-9840-9258-A26D762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0777-196F-5948-AEBE-4F95247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4E8F-51D9-2C46-BF1D-C1702C23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AD99-FCFF-C744-998C-41C967DE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88DF-8A12-FB42-B219-625FAA0B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BA85-0EB9-CC4D-A00A-129A1020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E8A7F-81D9-B442-AC6D-E12E03AEC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4BEC-9A1F-9240-A054-C3DFF5A2A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0A61-A6D3-FF4C-8C72-2176547E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5F80-19C0-2F46-80E4-9115F2AF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B56A-9BDC-DF4C-8FFB-D98DA086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7817-D5F6-C147-8FE0-7111987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0D3-33EB-D64D-B0EB-D45C8D95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6186-D2EA-3248-9C52-6BA0F297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75C9-7172-424D-9BE3-626C8EAC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49ED-A837-5449-ADD7-C9C89510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A17-F1A9-0E44-9770-C36AA670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69E7-D230-C146-B8AC-48D5EE6B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A55B-2A3F-074B-B570-994A964A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3CC3-0938-FC48-9B17-965DDB5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CD5C-1261-594A-85EC-8D8CCBC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A50A-DC3D-6146-A35C-98009888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D9CC-1881-334F-ACB3-EC482467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E6C3E-1B88-CC4B-8AD8-4C851BC7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DF3C-0615-3C4B-9EDB-5D2B439F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1F40-2698-D340-A6E1-0E33D41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375CC-D250-424E-A983-223D8EB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7FE1-B622-234F-BE9B-500E8CD1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4F3D-71E9-EA4C-AB48-36C76E10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8361D-48A5-6D4D-82CE-D3A39C9B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DDD1A-3B56-A04F-AFEE-64BDF864F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AA847-F6C8-044F-918E-29409E4C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D254D-C744-FD49-9211-7138033C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434D0-1769-E84C-8F28-80795A1C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A773-758A-954E-BCF0-D7C9A5EE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C64C-0893-C144-B1DA-C67D109A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F2874-A89D-A247-BFE7-7DBBF48D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B438B-16A7-934B-AD04-AAC4A67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8DFC0-ED21-3B45-85E5-4CF9DAFB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E1CA1-AD14-A646-B1F0-67DCFCF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5B655-3AFC-E644-A286-9D1D16B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5EBDF-AB02-FC43-92D2-53056C92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6097-8D8A-F042-B7F6-633AAA52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4328-9D69-E34A-A698-843A63D8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BD59C-84F8-8E43-8719-5E524242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C3A3-DC5F-F843-8B6B-9BAC94F3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5D9E4-3446-7443-B5A3-F4986561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425F-2520-1F48-B621-19430A5B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C5D6-5515-5348-9290-597C3427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4F96D-450F-284C-8395-83A339F7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064E-36F5-054C-A6D3-173BCC6A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ADF9-E6FE-9744-A0A9-B2B1033A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6AAF-EE7D-504F-9AA7-3CBE7F94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BE28A-E4BC-3042-9AE3-4EDCD668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2BE1-327F-2748-AE82-679B4889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C4D1-5740-E74A-9CF1-5966F255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84FC-F78C-9C42-8BD4-B319CF21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7FE1-884B-8840-8916-404CAACDD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3A97-4008-2548-8928-FF79CE9B3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6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E1DC7-32AB-6042-A51C-D85D0A5A26FB}"/>
              </a:ext>
            </a:extLst>
          </p:cNvPr>
          <p:cNvSpPr/>
          <p:nvPr/>
        </p:nvSpPr>
        <p:spPr>
          <a:xfrm>
            <a:off x="2822531" y="9707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Data Science</a:t>
            </a:r>
          </a:p>
          <a:p>
            <a:pPr algn="ctr"/>
            <a:endParaRPr lang="en-US" sz="40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Capstone Report</a:t>
            </a:r>
          </a:p>
          <a:p>
            <a:pPr algn="ctr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Alireza Abdihamzehkolaei</a:t>
            </a:r>
          </a:p>
          <a:p>
            <a:pPr algn="ctr"/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December, 2020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7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5114F-B83B-E043-9FF7-CA9873EDE65C}"/>
              </a:ext>
            </a:extLst>
          </p:cNvPr>
          <p:cNvSpPr/>
          <p:nvPr/>
        </p:nvSpPr>
        <p:spPr>
          <a:xfrm>
            <a:off x="609600" y="1582340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Several investors are planning to open a Mexican buffet in Oklahoma City. 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Their main concern is the location.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Obviously, in order to achieve high revenue, they are trying to attract more customers by choosing the best location.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 are many restaurants and buffets in Oklahoma City while it is not a very large city, so choosing the right spot is very challenging.  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Their priorities are: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location should be close to a shopping center.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location should be as far as possible from other restaurants especially other buffets.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location should not be in the downtown due to the high price and traffic.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  Other venues in the vicinity of the location would be a plus.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E26AC-F463-0249-97D0-015F06D05627}"/>
              </a:ext>
            </a:extLst>
          </p:cNvPr>
          <p:cNvSpPr txBox="1"/>
          <p:nvPr/>
        </p:nvSpPr>
        <p:spPr>
          <a:xfrm>
            <a:off x="4847100" y="125260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22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CC551-BA3E-DC4E-8F7E-611B109493CC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69BA5-4483-4246-9F25-7F6BBB4870A3}"/>
              </a:ext>
            </a:extLst>
          </p:cNvPr>
          <p:cNvSpPr/>
          <p:nvPr/>
        </p:nvSpPr>
        <p:spPr>
          <a:xfrm>
            <a:off x="1394564" y="713363"/>
            <a:ext cx="10192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major shopping centers along with their coordinates were extracted by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geopy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and shown on the map.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7C6C-2C86-534D-9D60-9A0E85A26A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23" y="2525522"/>
            <a:ext cx="4641294" cy="262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AFD51-C6E2-5044-BD09-5012EDB16780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6279" y="1554008"/>
            <a:ext cx="5943600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B234A9-ABB6-6E49-BAC8-DE31D9C371F7}"/>
              </a:ext>
            </a:extLst>
          </p:cNvPr>
          <p:cNvSpPr/>
          <p:nvPr/>
        </p:nvSpPr>
        <p:spPr>
          <a:xfrm>
            <a:off x="1914394" y="1080569"/>
            <a:ext cx="836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Maximum of 100 venues were extracted near (up to 750 meters) every shopping center.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47D71-89C1-EC4E-BFA3-47595FB33F90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15" y="2645705"/>
            <a:ext cx="10757507" cy="2427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A7E21-F825-1445-942F-AB8AE4358EA3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0564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8ABE2B-A3F2-D74F-B61D-BA8220051BA6}"/>
              </a:ext>
            </a:extLst>
          </p:cNvPr>
          <p:cNvSpPr/>
          <p:nvPr/>
        </p:nvSpPr>
        <p:spPr>
          <a:xfrm>
            <a:off x="3556362" y="901967"/>
            <a:ext cx="507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Restaurants and buffets were separated from the rest.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D6620-713F-7F48-B5DF-4DB258977FAB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8D4BD-11B0-2645-83AF-B29121D414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652" y="1887219"/>
            <a:ext cx="10818696" cy="2283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5B45C-45E0-1F4F-979B-9C869F39DD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651" y="4935045"/>
            <a:ext cx="10818695" cy="12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8B230-570D-FD49-B2D8-1DC3465C8086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6CBC43-E675-4B4B-A92E-A8A03785F0F2}"/>
              </a:ext>
            </a:extLst>
          </p:cNvPr>
          <p:cNvSpPr/>
          <p:nvPr/>
        </p:nvSpPr>
        <p:spPr>
          <a:xfrm>
            <a:off x="2064706" y="750940"/>
            <a:ext cx="8062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 the map, restaurants are shown by red dots and buffets are shown by yellow dots.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30151-E2DD-C84B-9AD2-F25C57DF417A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64" y="1748465"/>
            <a:ext cx="5319512" cy="3361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01E59-9BCF-5943-89DD-7722E4437ED8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5390" y="1748465"/>
            <a:ext cx="5585505" cy="3361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BD5EB-9501-064A-867A-8351AA85C5EA}"/>
              </a:ext>
            </a:extLst>
          </p:cNvPr>
          <p:cNvSpPr txBox="1"/>
          <p:nvPr/>
        </p:nvSpPr>
        <p:spPr>
          <a:xfrm>
            <a:off x="4870376" y="5756331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examples out of six</a:t>
            </a:r>
          </a:p>
        </p:txBody>
      </p:sp>
    </p:spTree>
    <p:extLst>
      <p:ext uri="{BB962C8B-B14F-4D97-AF65-F5344CB8AC3E}">
        <p14:creationId xmlns:p14="http://schemas.microsoft.com/office/powerpoint/2010/main" val="36703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DE432-131C-114B-A881-7E541A9386A1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104" y="1574187"/>
            <a:ext cx="5943600" cy="2284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1C0AB-9659-7949-B54A-602B3179807F}"/>
              </a:ext>
            </a:extLst>
          </p:cNvPr>
          <p:cNvSpPr txBox="1"/>
          <p:nvPr/>
        </p:nvSpPr>
        <p:spPr>
          <a:xfrm>
            <a:off x="5186937" y="10020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414C-2DA1-B741-ABCB-A7342B4878BA}"/>
              </a:ext>
            </a:extLst>
          </p:cNvPr>
          <p:cNvSpPr txBox="1"/>
          <p:nvPr/>
        </p:nvSpPr>
        <p:spPr>
          <a:xfrm>
            <a:off x="338202" y="1788215"/>
            <a:ext cx="3579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system: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restaurant nearby= -2 points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buffet nearby= -3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type of venues= +1 point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D4ED1-F22A-CF4E-8D2A-5E4718D535E3}"/>
              </a:ext>
            </a:extLst>
          </p:cNvPr>
          <p:cNvSpPr txBox="1"/>
          <p:nvPr/>
        </p:nvSpPr>
        <p:spPr>
          <a:xfrm>
            <a:off x="2567836" y="5283813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rating system, Quail Springs Mall is the right spot.</a:t>
            </a:r>
          </a:p>
        </p:txBody>
      </p:sp>
    </p:spTree>
    <p:extLst>
      <p:ext uri="{BB962C8B-B14F-4D97-AF65-F5344CB8AC3E}">
        <p14:creationId xmlns:p14="http://schemas.microsoft.com/office/powerpoint/2010/main" val="210808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Abdihamzehkolaei, Alireza</dc:creator>
  <cp:lastModifiedBy>Abdihamzehkolaei, Alireza</cp:lastModifiedBy>
  <cp:revision>5</cp:revision>
  <dcterms:created xsi:type="dcterms:W3CDTF">2020-12-28T22:49:29Z</dcterms:created>
  <dcterms:modified xsi:type="dcterms:W3CDTF">2020-12-28T23:16:12Z</dcterms:modified>
</cp:coreProperties>
</file>