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21386800" cy="30279975"/>
  <p:notesSz cx="7315200" cy="9601200"/>
  <p:defaultTextStyle>
    <a:defPPr>
      <a:defRPr lang="en-GB"/>
    </a:defPPr>
    <a:lvl1pPr algn="l" rtl="0" eaLnBrk="0" fontAlgn="base" hangingPunct="0">
      <a:spcBef>
        <a:spcPct val="0"/>
      </a:spcBef>
      <a:spcAft>
        <a:spcPct val="0"/>
      </a:spcAft>
      <a:defRPr sz="2300" kern="1200">
        <a:solidFill>
          <a:schemeClr val="tx1"/>
        </a:solidFill>
        <a:latin typeface="Times New Roman" panose="02020603050405020304" pitchFamily="18" charset="0"/>
        <a:ea typeface="MS PGothic" panose="020B0600070205080204" pitchFamily="34" charset="-128"/>
        <a:cs typeface="+mn-cs"/>
      </a:defRPr>
    </a:lvl1pPr>
    <a:lvl2pPr marL="431800" indent="25400" algn="l" rtl="0" eaLnBrk="0" fontAlgn="base" hangingPunct="0">
      <a:spcBef>
        <a:spcPct val="0"/>
      </a:spcBef>
      <a:spcAft>
        <a:spcPct val="0"/>
      </a:spcAft>
      <a:defRPr sz="2300" kern="1200">
        <a:solidFill>
          <a:schemeClr val="tx1"/>
        </a:solidFill>
        <a:latin typeface="Times New Roman" panose="02020603050405020304" pitchFamily="18" charset="0"/>
        <a:ea typeface="MS PGothic" panose="020B0600070205080204" pitchFamily="34" charset="-128"/>
        <a:cs typeface="+mn-cs"/>
      </a:defRPr>
    </a:lvl2pPr>
    <a:lvl3pPr marL="863600" indent="50800" algn="l" rtl="0" eaLnBrk="0" fontAlgn="base" hangingPunct="0">
      <a:spcBef>
        <a:spcPct val="0"/>
      </a:spcBef>
      <a:spcAft>
        <a:spcPct val="0"/>
      </a:spcAft>
      <a:defRPr sz="2300" kern="1200">
        <a:solidFill>
          <a:schemeClr val="tx1"/>
        </a:solidFill>
        <a:latin typeface="Times New Roman" panose="02020603050405020304" pitchFamily="18" charset="0"/>
        <a:ea typeface="MS PGothic" panose="020B0600070205080204" pitchFamily="34" charset="-128"/>
        <a:cs typeface="+mn-cs"/>
      </a:defRPr>
    </a:lvl3pPr>
    <a:lvl4pPr marL="1295400" indent="76200" algn="l" rtl="0" eaLnBrk="0" fontAlgn="base" hangingPunct="0">
      <a:spcBef>
        <a:spcPct val="0"/>
      </a:spcBef>
      <a:spcAft>
        <a:spcPct val="0"/>
      </a:spcAft>
      <a:defRPr sz="2300" kern="1200">
        <a:solidFill>
          <a:schemeClr val="tx1"/>
        </a:solidFill>
        <a:latin typeface="Times New Roman" panose="02020603050405020304" pitchFamily="18" charset="0"/>
        <a:ea typeface="MS PGothic" panose="020B0600070205080204" pitchFamily="34" charset="-128"/>
        <a:cs typeface="+mn-cs"/>
      </a:defRPr>
    </a:lvl4pPr>
    <a:lvl5pPr marL="1727200" indent="101600" algn="l" rtl="0" eaLnBrk="0" fontAlgn="base" hangingPunct="0">
      <a:spcBef>
        <a:spcPct val="0"/>
      </a:spcBef>
      <a:spcAft>
        <a:spcPct val="0"/>
      </a:spcAft>
      <a:defRPr sz="2300" kern="1200">
        <a:solidFill>
          <a:schemeClr val="tx1"/>
        </a:solidFill>
        <a:latin typeface="Times New Roman" panose="02020603050405020304" pitchFamily="18" charset="0"/>
        <a:ea typeface="MS PGothic" panose="020B0600070205080204" pitchFamily="34" charset="-128"/>
        <a:cs typeface="+mn-cs"/>
      </a:defRPr>
    </a:lvl5pPr>
    <a:lvl6pPr marL="2286000" algn="l" defTabSz="914400" rtl="0" eaLnBrk="1" latinLnBrk="0" hangingPunct="1">
      <a:defRPr sz="2300" kern="1200">
        <a:solidFill>
          <a:schemeClr val="tx1"/>
        </a:solidFill>
        <a:latin typeface="Times New Roman" panose="02020603050405020304" pitchFamily="18" charset="0"/>
        <a:ea typeface="MS PGothic" panose="020B0600070205080204" pitchFamily="34" charset="-128"/>
        <a:cs typeface="+mn-cs"/>
      </a:defRPr>
    </a:lvl6pPr>
    <a:lvl7pPr marL="2743200" algn="l" defTabSz="914400" rtl="0" eaLnBrk="1" latinLnBrk="0" hangingPunct="1">
      <a:defRPr sz="2300" kern="1200">
        <a:solidFill>
          <a:schemeClr val="tx1"/>
        </a:solidFill>
        <a:latin typeface="Times New Roman" panose="02020603050405020304" pitchFamily="18" charset="0"/>
        <a:ea typeface="MS PGothic" panose="020B0600070205080204" pitchFamily="34" charset="-128"/>
        <a:cs typeface="+mn-cs"/>
      </a:defRPr>
    </a:lvl7pPr>
    <a:lvl8pPr marL="3200400" algn="l" defTabSz="914400" rtl="0" eaLnBrk="1" latinLnBrk="0" hangingPunct="1">
      <a:defRPr sz="2300" kern="1200">
        <a:solidFill>
          <a:schemeClr val="tx1"/>
        </a:solidFill>
        <a:latin typeface="Times New Roman" panose="02020603050405020304" pitchFamily="18" charset="0"/>
        <a:ea typeface="MS PGothic" panose="020B0600070205080204" pitchFamily="34" charset="-128"/>
        <a:cs typeface="+mn-cs"/>
      </a:defRPr>
    </a:lvl8pPr>
    <a:lvl9pPr marL="3657600" algn="l" defTabSz="914400" rtl="0" eaLnBrk="1" latinLnBrk="0" hangingPunct="1">
      <a:defRPr sz="2300" kern="1200">
        <a:solidFill>
          <a:schemeClr val="tx1"/>
        </a:solidFill>
        <a:latin typeface="Times New Roman" panose="02020603050405020304" pitchFamily="18"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9537">
          <p15:clr>
            <a:srgbClr val="A4A3A4"/>
          </p15:clr>
        </p15:guide>
        <p15:guide id="2" pos="6759">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2" clrIdx="0">
    <p:extLst>
      <p:ext uri="{19B8F6BF-5375-455C-9EA6-DF929625EA0E}">
        <p15:presenceInfo xmlns:p15="http://schemas.microsoft.com/office/powerpoint/2012/main" userId="lenov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C7DDFF"/>
    <a:srgbClr val="C7DDE1"/>
    <a:srgbClr val="CCCCFF"/>
    <a:srgbClr val="009900"/>
    <a:srgbClr val="0033CC"/>
    <a:srgbClr val="990000"/>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65" autoAdjust="0"/>
    <p:restoredTop sz="99645" autoAdjust="0"/>
  </p:normalViewPr>
  <p:slideViewPr>
    <p:cSldViewPr>
      <p:cViewPr>
        <p:scale>
          <a:sx n="56" d="100"/>
          <a:sy n="56" d="100"/>
        </p:scale>
        <p:origin x="499" y="-5189"/>
      </p:cViewPr>
      <p:guideLst>
        <p:guide orient="horz" pos="9537"/>
        <p:guide pos="6759"/>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0" d="100"/>
          <a:sy n="50" d="100"/>
        </p:scale>
        <p:origin x="-2028" y="-102"/>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1" y="0"/>
            <a:ext cx="3169686" cy="479062"/>
          </a:xfrm>
          <a:prstGeom prst="rect">
            <a:avLst/>
          </a:prstGeom>
          <a:noFill/>
          <a:ln w="9525">
            <a:noFill/>
            <a:miter lim="800000"/>
            <a:headEnd/>
            <a:tailEnd/>
          </a:ln>
          <a:effectLst/>
        </p:spPr>
        <p:txBody>
          <a:bodyPr vert="horz" wrap="square" lIns="90628" tIns="45315" rIns="90628" bIns="45315" numCol="1" anchor="t" anchorCtr="0" compatLnSpc="1">
            <a:prstTxWarp prst="textNoShape">
              <a:avLst/>
            </a:prstTxWarp>
          </a:bodyPr>
          <a:lstStyle>
            <a:lvl1pPr defTabSz="906463">
              <a:defRPr sz="1200">
                <a:ea typeface="SimSun" pitchFamily="2" charset="-122"/>
              </a:defRPr>
            </a:lvl1pPr>
          </a:lstStyle>
          <a:p>
            <a:pPr>
              <a:defRPr/>
            </a:pPr>
            <a:endParaRPr lang="zh-CN" altLang="en-GB"/>
          </a:p>
        </p:txBody>
      </p:sp>
      <p:sp>
        <p:nvSpPr>
          <p:cNvPr id="4099" name="Rectangle 3"/>
          <p:cNvSpPr>
            <a:spLocks noGrp="1" noChangeArrowheads="1"/>
          </p:cNvSpPr>
          <p:nvPr>
            <p:ph type="dt" sz="quarter" idx="1"/>
          </p:nvPr>
        </p:nvSpPr>
        <p:spPr bwMode="auto">
          <a:xfrm>
            <a:off x="4145515" y="0"/>
            <a:ext cx="3169686" cy="479062"/>
          </a:xfrm>
          <a:prstGeom prst="rect">
            <a:avLst/>
          </a:prstGeom>
          <a:noFill/>
          <a:ln w="9525">
            <a:noFill/>
            <a:miter lim="800000"/>
            <a:headEnd/>
            <a:tailEnd/>
          </a:ln>
          <a:effectLst/>
        </p:spPr>
        <p:txBody>
          <a:bodyPr vert="horz" wrap="square" lIns="90628" tIns="45315" rIns="90628" bIns="45315" numCol="1" anchor="t" anchorCtr="0" compatLnSpc="1">
            <a:prstTxWarp prst="textNoShape">
              <a:avLst/>
            </a:prstTxWarp>
          </a:bodyPr>
          <a:lstStyle>
            <a:lvl1pPr algn="r" defTabSz="906463">
              <a:defRPr sz="1200">
                <a:ea typeface="SimSun" pitchFamily="2" charset="-122"/>
              </a:defRPr>
            </a:lvl1pPr>
          </a:lstStyle>
          <a:p>
            <a:pPr>
              <a:defRPr/>
            </a:pPr>
            <a:endParaRPr lang="en-GB" altLang="zh-CN"/>
          </a:p>
        </p:txBody>
      </p:sp>
      <p:sp>
        <p:nvSpPr>
          <p:cNvPr id="4100" name="Rectangle 4"/>
          <p:cNvSpPr>
            <a:spLocks noGrp="1" noChangeArrowheads="1"/>
          </p:cNvSpPr>
          <p:nvPr>
            <p:ph type="ftr" sz="quarter" idx="2"/>
          </p:nvPr>
        </p:nvSpPr>
        <p:spPr bwMode="auto">
          <a:xfrm>
            <a:off x="1" y="9122138"/>
            <a:ext cx="3169686" cy="479062"/>
          </a:xfrm>
          <a:prstGeom prst="rect">
            <a:avLst/>
          </a:prstGeom>
          <a:noFill/>
          <a:ln w="9525">
            <a:noFill/>
            <a:miter lim="800000"/>
            <a:headEnd/>
            <a:tailEnd/>
          </a:ln>
          <a:effectLst/>
        </p:spPr>
        <p:txBody>
          <a:bodyPr vert="horz" wrap="square" lIns="90628" tIns="45315" rIns="90628" bIns="45315" numCol="1" anchor="b" anchorCtr="0" compatLnSpc="1">
            <a:prstTxWarp prst="textNoShape">
              <a:avLst/>
            </a:prstTxWarp>
          </a:bodyPr>
          <a:lstStyle>
            <a:lvl1pPr defTabSz="906463">
              <a:defRPr sz="1200">
                <a:ea typeface="SimSun" pitchFamily="2" charset="-122"/>
              </a:defRPr>
            </a:lvl1pPr>
          </a:lstStyle>
          <a:p>
            <a:pPr>
              <a:defRPr/>
            </a:pPr>
            <a:endParaRPr lang="en-GB" altLang="zh-CN"/>
          </a:p>
        </p:txBody>
      </p:sp>
      <p:sp>
        <p:nvSpPr>
          <p:cNvPr id="4101" name="Rectangle 5"/>
          <p:cNvSpPr>
            <a:spLocks noGrp="1" noChangeArrowheads="1"/>
          </p:cNvSpPr>
          <p:nvPr>
            <p:ph type="sldNum" sz="quarter" idx="3"/>
          </p:nvPr>
        </p:nvSpPr>
        <p:spPr bwMode="auto">
          <a:xfrm>
            <a:off x="4145515" y="9122138"/>
            <a:ext cx="3169686" cy="479062"/>
          </a:xfrm>
          <a:prstGeom prst="rect">
            <a:avLst/>
          </a:prstGeom>
          <a:noFill/>
          <a:ln w="9525">
            <a:noFill/>
            <a:miter lim="800000"/>
            <a:headEnd/>
            <a:tailEnd/>
          </a:ln>
          <a:effectLst/>
        </p:spPr>
        <p:txBody>
          <a:bodyPr vert="horz" wrap="square" lIns="90628" tIns="45315" rIns="90628" bIns="45315" numCol="1" anchor="b" anchorCtr="0" compatLnSpc="1">
            <a:prstTxWarp prst="textNoShape">
              <a:avLst/>
            </a:prstTxWarp>
          </a:bodyPr>
          <a:lstStyle>
            <a:lvl1pPr algn="r" defTabSz="906463">
              <a:defRPr sz="1200">
                <a:ea typeface="SimSun" panose="02010600030101010101" pitchFamily="2" charset="-122"/>
              </a:defRPr>
            </a:lvl1pPr>
          </a:lstStyle>
          <a:p>
            <a:fld id="{929E13C9-D09C-473A-B257-1CC4C9A15AC0}" type="slidenum">
              <a:rPr lang="en-GB" altLang="zh-CN"/>
              <a:pPr/>
              <a:t>‹#›</a:t>
            </a:fld>
            <a:endParaRPr lang="en-GB"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1" y="0"/>
            <a:ext cx="3169686" cy="48059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PMingLiU" pitchFamily="18" charset="-120"/>
              </a:defRPr>
            </a:lvl1pPr>
          </a:lstStyle>
          <a:p>
            <a:pPr>
              <a:defRPr/>
            </a:pPr>
            <a:endParaRPr lang="en-US" altLang="zh-TW"/>
          </a:p>
        </p:txBody>
      </p:sp>
      <p:sp>
        <p:nvSpPr>
          <p:cNvPr id="16387" name="Rectangle 3"/>
          <p:cNvSpPr>
            <a:spLocks noGrp="1" noChangeArrowheads="1"/>
          </p:cNvSpPr>
          <p:nvPr>
            <p:ph type="dt" idx="1"/>
          </p:nvPr>
        </p:nvSpPr>
        <p:spPr bwMode="auto">
          <a:xfrm>
            <a:off x="4143760" y="0"/>
            <a:ext cx="3169686" cy="48059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PMingLiU" pitchFamily="18" charset="-120"/>
              </a:defRPr>
            </a:lvl1pPr>
          </a:lstStyle>
          <a:p>
            <a:pPr>
              <a:defRPr/>
            </a:pPr>
            <a:fld id="{7D279891-1E1E-4D3E-91DE-91871608D8B1}" type="datetimeFigureOut">
              <a:rPr lang="zh-TW" altLang="en-US"/>
              <a:pPr>
                <a:defRPr/>
              </a:pPr>
              <a:t>2024/12/18</a:t>
            </a:fld>
            <a:endParaRPr lang="en-US" altLang="zh-TW"/>
          </a:p>
        </p:txBody>
      </p:sp>
      <p:sp>
        <p:nvSpPr>
          <p:cNvPr id="3076" name="Rectangle 4"/>
          <p:cNvSpPr>
            <a:spLocks noGrp="1" noRot="1" noChangeAspect="1" noChangeArrowheads="1" noTextEdit="1"/>
          </p:cNvSpPr>
          <p:nvPr>
            <p:ph type="sldImg" idx="2"/>
          </p:nvPr>
        </p:nvSpPr>
        <p:spPr bwMode="auto">
          <a:xfrm>
            <a:off x="2386013" y="720725"/>
            <a:ext cx="2543175"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731872" y="4560302"/>
            <a:ext cx="5851458" cy="432077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16390" name="Rectangle 6"/>
          <p:cNvSpPr>
            <a:spLocks noGrp="1" noChangeArrowheads="1"/>
          </p:cNvSpPr>
          <p:nvPr>
            <p:ph type="ftr" sz="quarter" idx="4"/>
          </p:nvPr>
        </p:nvSpPr>
        <p:spPr bwMode="auto">
          <a:xfrm>
            <a:off x="1" y="9119068"/>
            <a:ext cx="3169686" cy="48059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PMingLiU" pitchFamily="18" charset="-120"/>
              </a:defRPr>
            </a:lvl1pPr>
          </a:lstStyle>
          <a:p>
            <a:pPr>
              <a:defRPr/>
            </a:pPr>
            <a:endParaRPr lang="en-US" altLang="zh-TW"/>
          </a:p>
        </p:txBody>
      </p:sp>
      <p:sp>
        <p:nvSpPr>
          <p:cNvPr id="16391" name="Rectangle 7"/>
          <p:cNvSpPr>
            <a:spLocks noGrp="1" noChangeArrowheads="1"/>
          </p:cNvSpPr>
          <p:nvPr>
            <p:ph type="sldNum" sz="quarter" idx="5"/>
          </p:nvPr>
        </p:nvSpPr>
        <p:spPr bwMode="auto">
          <a:xfrm>
            <a:off x="4143760" y="9119068"/>
            <a:ext cx="3169686" cy="48059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a typeface="PMingLiU" pitchFamily="18" charset="-120"/>
              </a:defRPr>
            </a:lvl1pPr>
          </a:lstStyle>
          <a:p>
            <a:fld id="{06792440-7B34-4A75-B94E-5AB03D57B7D5}" type="slidenum">
              <a:rPr lang="zh-TW" altLang="en-US"/>
              <a:pPr/>
              <a:t>‹#›</a:t>
            </a:fld>
            <a:endParaRPr lang="en-US"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100" kern="1200">
        <a:solidFill>
          <a:schemeClr val="tx1"/>
        </a:solidFill>
        <a:latin typeface="Calibri" pitchFamily="34" charset="0"/>
        <a:ea typeface="PMingLiU" pitchFamily="18" charset="-120"/>
        <a:cs typeface="新細明體" charset="0"/>
      </a:defRPr>
    </a:lvl1pPr>
    <a:lvl2pPr marL="431800" algn="l" rtl="0" eaLnBrk="0" fontAlgn="base" hangingPunct="0">
      <a:spcBef>
        <a:spcPct val="30000"/>
      </a:spcBef>
      <a:spcAft>
        <a:spcPct val="0"/>
      </a:spcAft>
      <a:defRPr kumimoji="1" sz="1100" kern="1200">
        <a:solidFill>
          <a:schemeClr val="tx1"/>
        </a:solidFill>
        <a:latin typeface="Calibri" pitchFamily="34" charset="0"/>
        <a:ea typeface="PMingLiU" pitchFamily="18" charset="-120"/>
        <a:cs typeface="新細明體" charset="0"/>
      </a:defRPr>
    </a:lvl2pPr>
    <a:lvl3pPr marL="863600" algn="l" rtl="0" eaLnBrk="0" fontAlgn="base" hangingPunct="0">
      <a:spcBef>
        <a:spcPct val="30000"/>
      </a:spcBef>
      <a:spcAft>
        <a:spcPct val="0"/>
      </a:spcAft>
      <a:defRPr kumimoji="1" sz="1100" kern="1200">
        <a:solidFill>
          <a:schemeClr val="tx1"/>
        </a:solidFill>
        <a:latin typeface="Calibri" pitchFamily="34" charset="0"/>
        <a:ea typeface="PMingLiU" pitchFamily="18" charset="-120"/>
        <a:cs typeface="新細明體" charset="0"/>
      </a:defRPr>
    </a:lvl3pPr>
    <a:lvl4pPr marL="1295400" algn="l" rtl="0" eaLnBrk="0" fontAlgn="base" hangingPunct="0">
      <a:spcBef>
        <a:spcPct val="30000"/>
      </a:spcBef>
      <a:spcAft>
        <a:spcPct val="0"/>
      </a:spcAft>
      <a:defRPr kumimoji="1" sz="1100" kern="1200">
        <a:solidFill>
          <a:schemeClr val="tx1"/>
        </a:solidFill>
        <a:latin typeface="Calibri" pitchFamily="34" charset="0"/>
        <a:ea typeface="PMingLiU" pitchFamily="18" charset="-120"/>
        <a:cs typeface="新細明體" charset="0"/>
      </a:defRPr>
    </a:lvl4pPr>
    <a:lvl5pPr marL="1727200" algn="l" rtl="0" eaLnBrk="0" fontAlgn="base" hangingPunct="0">
      <a:spcBef>
        <a:spcPct val="30000"/>
      </a:spcBef>
      <a:spcAft>
        <a:spcPct val="0"/>
      </a:spcAft>
      <a:defRPr kumimoji="1" sz="1100" kern="1200">
        <a:solidFill>
          <a:schemeClr val="tx1"/>
        </a:solidFill>
        <a:latin typeface="Calibri" pitchFamily="34" charset="0"/>
        <a:ea typeface="PMingLiU" pitchFamily="18" charset="-120"/>
        <a:cs typeface="新細明體" charset="0"/>
      </a:defRPr>
    </a:lvl5pPr>
    <a:lvl6pPr marL="2160270" algn="l" defTabSz="864108" rtl="0" eaLnBrk="1" latinLnBrk="0" hangingPunct="1">
      <a:defRPr sz="1100" kern="1200">
        <a:solidFill>
          <a:schemeClr val="tx1"/>
        </a:solidFill>
        <a:latin typeface="+mn-lt"/>
        <a:ea typeface="+mn-ea"/>
        <a:cs typeface="+mn-cs"/>
      </a:defRPr>
    </a:lvl6pPr>
    <a:lvl7pPr marL="2592324" algn="l" defTabSz="864108" rtl="0" eaLnBrk="1" latinLnBrk="0" hangingPunct="1">
      <a:defRPr sz="1100" kern="1200">
        <a:solidFill>
          <a:schemeClr val="tx1"/>
        </a:solidFill>
        <a:latin typeface="+mn-lt"/>
        <a:ea typeface="+mn-ea"/>
        <a:cs typeface="+mn-cs"/>
      </a:defRPr>
    </a:lvl7pPr>
    <a:lvl8pPr marL="3024378" algn="l" defTabSz="864108" rtl="0" eaLnBrk="1" latinLnBrk="0" hangingPunct="1">
      <a:defRPr sz="1100" kern="1200">
        <a:solidFill>
          <a:schemeClr val="tx1"/>
        </a:solidFill>
        <a:latin typeface="+mn-lt"/>
        <a:ea typeface="+mn-ea"/>
        <a:cs typeface="+mn-cs"/>
      </a:defRPr>
    </a:lvl8pPr>
    <a:lvl9pPr marL="3456432" algn="l" defTabSz="864108"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a:ln/>
        </p:spPr>
      </p:sp>
      <p:sp>
        <p:nvSpPr>
          <p:cNvPr id="4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Times New Roman" panose="02020603050405020304" pitchFamily="18" charset="0"/>
                <a:ea typeface="MS PGothic" panose="020B0600070205080204" pitchFamily="34" charset="-128"/>
              </a:defRPr>
            </a:lvl1pPr>
            <a:lvl2pPr marL="742950" indent="-285750">
              <a:defRPr sz="2300">
                <a:solidFill>
                  <a:schemeClr val="tx1"/>
                </a:solidFill>
                <a:latin typeface="Times New Roman" panose="02020603050405020304" pitchFamily="18" charset="0"/>
                <a:ea typeface="MS PGothic" panose="020B0600070205080204" pitchFamily="34" charset="-128"/>
              </a:defRPr>
            </a:lvl2pPr>
            <a:lvl3pPr marL="1143000" indent="-228600">
              <a:defRPr sz="2300">
                <a:solidFill>
                  <a:schemeClr val="tx1"/>
                </a:solidFill>
                <a:latin typeface="Times New Roman" panose="02020603050405020304" pitchFamily="18" charset="0"/>
                <a:ea typeface="MS PGothic" panose="020B0600070205080204" pitchFamily="34" charset="-128"/>
              </a:defRPr>
            </a:lvl3pPr>
            <a:lvl4pPr marL="1600200" indent="-228600">
              <a:defRPr sz="2300">
                <a:solidFill>
                  <a:schemeClr val="tx1"/>
                </a:solidFill>
                <a:latin typeface="Times New Roman" panose="02020603050405020304" pitchFamily="18" charset="0"/>
                <a:ea typeface="MS PGothic" panose="020B0600070205080204" pitchFamily="34" charset="-128"/>
              </a:defRPr>
            </a:lvl4pPr>
            <a:lvl5pPr marL="2057400" indent="-228600">
              <a:defRPr sz="23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Times New Roman" panose="02020603050405020304" pitchFamily="18" charset="0"/>
                <a:ea typeface="MS PGothic" panose="020B0600070205080204" pitchFamily="34" charset="-128"/>
              </a:defRPr>
            </a:lvl9pPr>
          </a:lstStyle>
          <a:p>
            <a:fld id="{D9922797-8F40-42A3-90B6-BCE4EE32BB8C}" type="slidenum">
              <a:rPr lang="zh-TW" altLang="en-US" sz="1200">
                <a:ea typeface="PMingLiU" pitchFamily="18" charset="-120"/>
              </a:rPr>
              <a:pPr/>
              <a:t>1</a:t>
            </a:fld>
            <a:endParaRPr lang="en-US" altLang="zh-TW" sz="1200">
              <a:ea typeface="PMingLiU" pitchFamily="18" charset="-12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GB" altLang="zh-CN"/>
          </a:p>
        </p:txBody>
      </p:sp>
      <p:sp>
        <p:nvSpPr>
          <p:cNvPr id="4" name="Rectangle 6"/>
          <p:cNvSpPr>
            <a:spLocks noGrp="1" noChangeArrowheads="1"/>
          </p:cNvSpPr>
          <p:nvPr>
            <p:ph type="sldNum" sz="quarter" idx="12"/>
          </p:nvPr>
        </p:nvSpPr>
        <p:spPr>
          <a:ln/>
        </p:spPr>
        <p:txBody>
          <a:bodyPr/>
          <a:lstStyle>
            <a:lvl1pPr>
              <a:defRPr/>
            </a:lvl1pPr>
          </a:lstStyle>
          <a:p>
            <a:fld id="{E1052A2B-DAAC-4F08-BFF8-396190974406}" type="slidenum">
              <a:rPr lang="en-GB" altLang="zh-CN"/>
              <a:pPr/>
              <a:t>‹#›</a:t>
            </a:fld>
            <a:endParaRPr lang="en-GB" altLang="zh-CN"/>
          </a:p>
        </p:txBody>
      </p:sp>
    </p:spTree>
    <p:extLst>
      <p:ext uri="{BB962C8B-B14F-4D97-AF65-F5344CB8AC3E}">
        <p14:creationId xmlns:p14="http://schemas.microsoft.com/office/powerpoint/2010/main" val="139930374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C7DD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03375" y="2690813"/>
            <a:ext cx="18180050" cy="504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5214" tIns="147606" rIns="295214" bIns="147606" numCol="1" anchor="ctr" anchorCtr="0" compatLnSpc="1">
            <a:prstTxWarp prst="textNoShape">
              <a:avLst/>
            </a:prstTxWarp>
          </a:bodyPr>
          <a:lstStyle/>
          <a:p>
            <a:pPr lvl="0"/>
            <a:r>
              <a:rPr lang="en-GB" altLang="zh-CN"/>
              <a:t>Click to edit Master title style</a:t>
            </a:r>
          </a:p>
        </p:txBody>
      </p:sp>
      <p:sp>
        <p:nvSpPr>
          <p:cNvPr id="1027" name="Rectangle 3"/>
          <p:cNvSpPr>
            <a:spLocks noGrp="1" noChangeArrowheads="1"/>
          </p:cNvSpPr>
          <p:nvPr>
            <p:ph type="body" idx="1"/>
          </p:nvPr>
        </p:nvSpPr>
        <p:spPr bwMode="auto">
          <a:xfrm>
            <a:off x="1603375" y="8745538"/>
            <a:ext cx="18180050" cy="1816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295214" tIns="147606" rIns="295214" bIns="147606" numCol="1" anchor="t" anchorCtr="0" compatLnSpc="1">
            <a:prstTxWarp prst="textNoShape">
              <a:avLst/>
            </a:prstTxWarp>
          </a:bodyPr>
          <a:lstStyle/>
          <a:p>
            <a:pPr lvl="0"/>
            <a:r>
              <a:rPr lang="en-GB" altLang="zh-CN"/>
              <a:t>Click to edit Master text styles</a:t>
            </a:r>
          </a:p>
          <a:p>
            <a:pPr lvl="1"/>
            <a:r>
              <a:rPr lang="en-GB" altLang="zh-CN"/>
              <a:t>Second level</a:t>
            </a:r>
          </a:p>
          <a:p>
            <a:pPr lvl="2"/>
            <a:r>
              <a:rPr lang="en-GB" altLang="zh-CN"/>
              <a:t>Third level</a:t>
            </a:r>
          </a:p>
          <a:p>
            <a:pPr lvl="3"/>
            <a:r>
              <a:rPr lang="en-GB" altLang="zh-CN"/>
              <a:t>Fourth level</a:t>
            </a:r>
          </a:p>
          <a:p>
            <a:pPr lvl="4"/>
            <a:r>
              <a:rPr lang="en-GB" altLang="zh-CN"/>
              <a:t>Fifth level</a:t>
            </a:r>
          </a:p>
        </p:txBody>
      </p:sp>
      <p:sp>
        <p:nvSpPr>
          <p:cNvPr id="1028" name="Rectangle 4"/>
          <p:cNvSpPr>
            <a:spLocks noGrp="1" noChangeArrowheads="1"/>
          </p:cNvSpPr>
          <p:nvPr>
            <p:ph type="dt" sz="half" idx="2"/>
          </p:nvPr>
        </p:nvSpPr>
        <p:spPr bwMode="auto">
          <a:xfrm>
            <a:off x="1603375" y="27589163"/>
            <a:ext cx="4456113" cy="2017712"/>
          </a:xfrm>
          <a:prstGeom prst="rect">
            <a:avLst/>
          </a:prstGeom>
          <a:noFill/>
          <a:ln w="9525">
            <a:noFill/>
            <a:miter lim="800000"/>
            <a:headEnd/>
            <a:tailEnd/>
          </a:ln>
          <a:effectLst/>
        </p:spPr>
        <p:txBody>
          <a:bodyPr vert="horz" wrap="square" lIns="295214" tIns="147606" rIns="295214" bIns="147606" numCol="1" anchor="t" anchorCtr="0" compatLnSpc="1">
            <a:prstTxWarp prst="textNoShape">
              <a:avLst/>
            </a:prstTxWarp>
          </a:bodyPr>
          <a:lstStyle>
            <a:lvl1pPr>
              <a:defRPr sz="4500">
                <a:ea typeface="SimSun" pitchFamily="2" charset="-122"/>
              </a:defRPr>
            </a:lvl1pPr>
          </a:lstStyle>
          <a:p>
            <a:pPr>
              <a:defRPr/>
            </a:pPr>
            <a:endParaRPr lang="en-GB" altLang="zh-CN"/>
          </a:p>
        </p:txBody>
      </p:sp>
      <p:sp>
        <p:nvSpPr>
          <p:cNvPr id="1029" name="Rectangle 5"/>
          <p:cNvSpPr>
            <a:spLocks noGrp="1" noChangeArrowheads="1"/>
          </p:cNvSpPr>
          <p:nvPr>
            <p:ph type="ftr" sz="quarter" idx="3"/>
          </p:nvPr>
        </p:nvSpPr>
        <p:spPr bwMode="auto">
          <a:xfrm>
            <a:off x="7307263" y="27589163"/>
            <a:ext cx="6772275" cy="2017712"/>
          </a:xfrm>
          <a:prstGeom prst="rect">
            <a:avLst/>
          </a:prstGeom>
          <a:noFill/>
          <a:ln w="9525">
            <a:noFill/>
            <a:miter lim="800000"/>
            <a:headEnd/>
            <a:tailEnd/>
          </a:ln>
          <a:effectLst/>
        </p:spPr>
        <p:txBody>
          <a:bodyPr vert="horz" wrap="square" lIns="295214" tIns="147606" rIns="295214" bIns="147606" numCol="1" anchor="t" anchorCtr="0" compatLnSpc="1">
            <a:prstTxWarp prst="textNoShape">
              <a:avLst/>
            </a:prstTxWarp>
          </a:bodyPr>
          <a:lstStyle>
            <a:lvl1pPr algn="ctr">
              <a:defRPr sz="4500">
                <a:ea typeface="SimSun" pitchFamily="2" charset="-122"/>
              </a:defRPr>
            </a:lvl1pPr>
          </a:lstStyle>
          <a:p>
            <a:pPr>
              <a:defRPr/>
            </a:pPr>
            <a:endParaRPr lang="en-GB" altLang="zh-CN"/>
          </a:p>
        </p:txBody>
      </p:sp>
      <p:sp>
        <p:nvSpPr>
          <p:cNvPr id="1030" name="Rectangle 6"/>
          <p:cNvSpPr>
            <a:spLocks noGrp="1" noChangeArrowheads="1"/>
          </p:cNvSpPr>
          <p:nvPr>
            <p:ph type="sldNum" sz="quarter" idx="4"/>
          </p:nvPr>
        </p:nvSpPr>
        <p:spPr bwMode="auto">
          <a:xfrm>
            <a:off x="15327313" y="27589163"/>
            <a:ext cx="4456112" cy="2017712"/>
          </a:xfrm>
          <a:prstGeom prst="rect">
            <a:avLst/>
          </a:prstGeom>
          <a:noFill/>
          <a:ln w="9525">
            <a:noFill/>
            <a:miter lim="800000"/>
            <a:headEnd/>
            <a:tailEnd/>
          </a:ln>
          <a:effectLst/>
        </p:spPr>
        <p:txBody>
          <a:bodyPr vert="horz" wrap="square" lIns="295214" tIns="147606" rIns="295214" bIns="147606" numCol="1" anchor="t" anchorCtr="0" compatLnSpc="1">
            <a:prstTxWarp prst="textNoShape">
              <a:avLst/>
            </a:prstTxWarp>
          </a:bodyPr>
          <a:lstStyle>
            <a:lvl1pPr algn="r">
              <a:defRPr sz="4500">
                <a:ea typeface="SimSun" panose="02010600030101010101" pitchFamily="2" charset="-122"/>
              </a:defRPr>
            </a:lvl1pPr>
          </a:lstStyle>
          <a:p>
            <a:fld id="{02CD89A0-9E8B-4D72-8015-E2FD86F4CC66}" type="slidenum">
              <a:rPr lang="en-GB" altLang="zh-CN"/>
              <a:pPr/>
              <a:t>‹#›</a:t>
            </a:fld>
            <a:endParaRPr lang="en-GB" altLang="zh-CN"/>
          </a:p>
        </p:txBody>
      </p:sp>
      <p:sp>
        <p:nvSpPr>
          <p:cNvPr id="1031" name="角丸四角形 6"/>
          <p:cNvSpPr>
            <a:spLocks noChangeArrowheads="1"/>
          </p:cNvSpPr>
          <p:nvPr userDrawn="1"/>
        </p:nvSpPr>
        <p:spPr bwMode="auto">
          <a:xfrm>
            <a:off x="468313" y="3043238"/>
            <a:ext cx="20450175" cy="26282650"/>
          </a:xfrm>
          <a:prstGeom prst="roundRect">
            <a:avLst>
              <a:gd name="adj" fmla="val 3079"/>
            </a:avLst>
          </a:prstGeom>
          <a:solidFill>
            <a:srgbClr val="FFFFFF"/>
          </a:solidFill>
          <a:ln w="9525">
            <a:solidFill>
              <a:schemeClr val="tx1"/>
            </a:solidFill>
            <a:round/>
            <a:headEnd/>
            <a:tailEnd/>
          </a:ln>
        </p:spPr>
        <p:txBody>
          <a:bodyPr/>
          <a:lstStyle/>
          <a:p>
            <a:endParaRPr lang="ja-JP" altLang="en-US" sz="2400"/>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2951163" rtl="0" eaLnBrk="0" fontAlgn="base" hangingPunct="0">
        <a:spcBef>
          <a:spcPct val="0"/>
        </a:spcBef>
        <a:spcAft>
          <a:spcPct val="0"/>
        </a:spcAft>
        <a:defRPr sz="14200">
          <a:solidFill>
            <a:schemeClr val="tx2"/>
          </a:solidFill>
          <a:latin typeface="+mj-lt"/>
          <a:ea typeface="MS PGothic" pitchFamily="34" charset="-128"/>
          <a:cs typeface="+mj-cs"/>
        </a:defRPr>
      </a:lvl1pPr>
      <a:lvl2pPr algn="ctr" defTabSz="2951163" rtl="0" eaLnBrk="0" fontAlgn="base" hangingPunct="0">
        <a:spcBef>
          <a:spcPct val="0"/>
        </a:spcBef>
        <a:spcAft>
          <a:spcPct val="0"/>
        </a:spcAft>
        <a:defRPr sz="14200">
          <a:solidFill>
            <a:schemeClr val="tx2"/>
          </a:solidFill>
          <a:latin typeface="Arial" charset="0"/>
          <a:ea typeface="MS PGothic" pitchFamily="34" charset="-128"/>
        </a:defRPr>
      </a:lvl2pPr>
      <a:lvl3pPr algn="ctr" defTabSz="2951163" rtl="0" eaLnBrk="0" fontAlgn="base" hangingPunct="0">
        <a:spcBef>
          <a:spcPct val="0"/>
        </a:spcBef>
        <a:spcAft>
          <a:spcPct val="0"/>
        </a:spcAft>
        <a:defRPr sz="14200">
          <a:solidFill>
            <a:schemeClr val="tx2"/>
          </a:solidFill>
          <a:latin typeface="Arial" charset="0"/>
          <a:ea typeface="MS PGothic" pitchFamily="34" charset="-128"/>
        </a:defRPr>
      </a:lvl3pPr>
      <a:lvl4pPr algn="ctr" defTabSz="2951163" rtl="0" eaLnBrk="0" fontAlgn="base" hangingPunct="0">
        <a:spcBef>
          <a:spcPct val="0"/>
        </a:spcBef>
        <a:spcAft>
          <a:spcPct val="0"/>
        </a:spcAft>
        <a:defRPr sz="14200">
          <a:solidFill>
            <a:schemeClr val="tx2"/>
          </a:solidFill>
          <a:latin typeface="Arial" charset="0"/>
          <a:ea typeface="MS PGothic" pitchFamily="34" charset="-128"/>
        </a:defRPr>
      </a:lvl4pPr>
      <a:lvl5pPr algn="ctr" defTabSz="2951163" rtl="0" eaLnBrk="0" fontAlgn="base" hangingPunct="0">
        <a:spcBef>
          <a:spcPct val="0"/>
        </a:spcBef>
        <a:spcAft>
          <a:spcPct val="0"/>
        </a:spcAft>
        <a:defRPr sz="14200">
          <a:solidFill>
            <a:schemeClr val="tx2"/>
          </a:solidFill>
          <a:latin typeface="Arial" charset="0"/>
          <a:ea typeface="MS PGothic" pitchFamily="34" charset="-128"/>
        </a:defRPr>
      </a:lvl5pPr>
      <a:lvl6pPr marL="432054" algn="ctr" defTabSz="2952369" rtl="0" eaLnBrk="0" fontAlgn="base" hangingPunct="0">
        <a:spcBef>
          <a:spcPct val="0"/>
        </a:spcBef>
        <a:spcAft>
          <a:spcPct val="0"/>
        </a:spcAft>
        <a:defRPr sz="14200">
          <a:solidFill>
            <a:schemeClr val="tx2"/>
          </a:solidFill>
          <a:latin typeface="Times New Roman" pitchFamily="18" charset="0"/>
        </a:defRPr>
      </a:lvl6pPr>
      <a:lvl7pPr marL="864108" algn="ctr" defTabSz="2952369" rtl="0" eaLnBrk="0" fontAlgn="base" hangingPunct="0">
        <a:spcBef>
          <a:spcPct val="0"/>
        </a:spcBef>
        <a:spcAft>
          <a:spcPct val="0"/>
        </a:spcAft>
        <a:defRPr sz="14200">
          <a:solidFill>
            <a:schemeClr val="tx2"/>
          </a:solidFill>
          <a:latin typeface="Times New Roman" pitchFamily="18" charset="0"/>
        </a:defRPr>
      </a:lvl7pPr>
      <a:lvl8pPr marL="1296162" algn="ctr" defTabSz="2952369" rtl="0" eaLnBrk="0" fontAlgn="base" hangingPunct="0">
        <a:spcBef>
          <a:spcPct val="0"/>
        </a:spcBef>
        <a:spcAft>
          <a:spcPct val="0"/>
        </a:spcAft>
        <a:defRPr sz="14200">
          <a:solidFill>
            <a:schemeClr val="tx2"/>
          </a:solidFill>
          <a:latin typeface="Times New Roman" pitchFamily="18" charset="0"/>
        </a:defRPr>
      </a:lvl8pPr>
      <a:lvl9pPr marL="1728216" algn="ctr" defTabSz="2952369" rtl="0" eaLnBrk="0" fontAlgn="base" hangingPunct="0">
        <a:spcBef>
          <a:spcPct val="0"/>
        </a:spcBef>
        <a:spcAft>
          <a:spcPct val="0"/>
        </a:spcAft>
        <a:defRPr sz="14200">
          <a:solidFill>
            <a:schemeClr val="tx2"/>
          </a:solidFill>
          <a:latin typeface="Times New Roman" pitchFamily="18" charset="0"/>
        </a:defRPr>
      </a:lvl9pPr>
    </p:titleStyle>
    <p:bodyStyle>
      <a:lvl1pPr marL="1106488" indent="-1106488" algn="l" defTabSz="2951163" rtl="0" eaLnBrk="0" fontAlgn="base" hangingPunct="0">
        <a:spcBef>
          <a:spcPct val="20000"/>
        </a:spcBef>
        <a:spcAft>
          <a:spcPct val="0"/>
        </a:spcAft>
        <a:buChar char="•"/>
        <a:defRPr sz="10300">
          <a:solidFill>
            <a:schemeClr val="tx1"/>
          </a:solidFill>
          <a:latin typeface="+mn-lt"/>
          <a:ea typeface="MS PGothic" pitchFamily="34" charset="-128"/>
          <a:cs typeface="+mn-cs"/>
        </a:defRPr>
      </a:lvl1pPr>
      <a:lvl2pPr marL="2398713" indent="-922338" algn="l" defTabSz="2951163" rtl="0" eaLnBrk="0" fontAlgn="base" hangingPunct="0">
        <a:spcBef>
          <a:spcPct val="20000"/>
        </a:spcBef>
        <a:spcAft>
          <a:spcPct val="0"/>
        </a:spcAft>
        <a:buChar char="–"/>
        <a:defRPr sz="9100">
          <a:solidFill>
            <a:schemeClr val="tx1"/>
          </a:solidFill>
          <a:latin typeface="+mn-lt"/>
          <a:ea typeface="MS PGothic" pitchFamily="34" charset="-128"/>
        </a:defRPr>
      </a:lvl2pPr>
      <a:lvl3pPr marL="3689350" indent="-736600" algn="l" defTabSz="2951163" rtl="0" eaLnBrk="0" fontAlgn="base" hangingPunct="0">
        <a:spcBef>
          <a:spcPct val="20000"/>
        </a:spcBef>
        <a:spcAft>
          <a:spcPct val="0"/>
        </a:spcAft>
        <a:buChar char="•"/>
        <a:defRPr sz="7700">
          <a:solidFill>
            <a:schemeClr val="tx1"/>
          </a:solidFill>
          <a:latin typeface="+mn-lt"/>
          <a:ea typeface="MS PGothic" pitchFamily="34" charset="-128"/>
        </a:defRPr>
      </a:lvl3pPr>
      <a:lvl4pPr marL="5165725" indent="-736600" algn="l" defTabSz="2951163" rtl="0" eaLnBrk="0" fontAlgn="base" hangingPunct="0">
        <a:spcBef>
          <a:spcPct val="20000"/>
        </a:spcBef>
        <a:spcAft>
          <a:spcPct val="0"/>
        </a:spcAft>
        <a:buChar char="–"/>
        <a:defRPr sz="6500">
          <a:solidFill>
            <a:schemeClr val="tx1"/>
          </a:solidFill>
          <a:latin typeface="+mn-lt"/>
          <a:ea typeface="MS PGothic" pitchFamily="34" charset="-128"/>
        </a:defRPr>
      </a:lvl4pPr>
      <a:lvl5pPr marL="6642100" indent="-736600" algn="l" defTabSz="2951163" rtl="0" eaLnBrk="0" fontAlgn="base" hangingPunct="0">
        <a:spcBef>
          <a:spcPct val="20000"/>
        </a:spcBef>
        <a:spcAft>
          <a:spcPct val="0"/>
        </a:spcAft>
        <a:buChar char="»"/>
        <a:defRPr sz="6500">
          <a:solidFill>
            <a:schemeClr val="tx1"/>
          </a:solidFill>
          <a:latin typeface="+mn-lt"/>
          <a:ea typeface="MS PGothic" pitchFamily="34" charset="-128"/>
        </a:defRPr>
      </a:lvl5pPr>
      <a:lvl6pPr marL="7074884" indent="-738092" algn="l" defTabSz="2952369" rtl="0" eaLnBrk="0" fontAlgn="base" hangingPunct="0">
        <a:spcBef>
          <a:spcPct val="20000"/>
        </a:spcBef>
        <a:spcAft>
          <a:spcPct val="0"/>
        </a:spcAft>
        <a:buChar char="»"/>
        <a:defRPr sz="6500">
          <a:solidFill>
            <a:schemeClr val="tx1"/>
          </a:solidFill>
          <a:latin typeface="+mn-lt"/>
        </a:defRPr>
      </a:lvl6pPr>
      <a:lvl7pPr marL="7506938" indent="-738092" algn="l" defTabSz="2952369" rtl="0" eaLnBrk="0" fontAlgn="base" hangingPunct="0">
        <a:spcBef>
          <a:spcPct val="20000"/>
        </a:spcBef>
        <a:spcAft>
          <a:spcPct val="0"/>
        </a:spcAft>
        <a:buChar char="»"/>
        <a:defRPr sz="6500">
          <a:solidFill>
            <a:schemeClr val="tx1"/>
          </a:solidFill>
          <a:latin typeface="+mn-lt"/>
        </a:defRPr>
      </a:lvl7pPr>
      <a:lvl8pPr marL="7938992" indent="-738092" algn="l" defTabSz="2952369" rtl="0" eaLnBrk="0" fontAlgn="base" hangingPunct="0">
        <a:spcBef>
          <a:spcPct val="20000"/>
        </a:spcBef>
        <a:spcAft>
          <a:spcPct val="0"/>
        </a:spcAft>
        <a:buChar char="»"/>
        <a:defRPr sz="6500">
          <a:solidFill>
            <a:schemeClr val="tx1"/>
          </a:solidFill>
          <a:latin typeface="+mn-lt"/>
        </a:defRPr>
      </a:lvl8pPr>
      <a:lvl9pPr marL="8371046" indent="-738092" algn="l" defTabSz="2952369" rtl="0" eaLnBrk="0" fontAlgn="base" hangingPunct="0">
        <a:spcBef>
          <a:spcPct val="20000"/>
        </a:spcBef>
        <a:spcAft>
          <a:spcPct val="0"/>
        </a:spcAft>
        <a:buChar char="»"/>
        <a:defRPr sz="6500">
          <a:solidFill>
            <a:schemeClr val="tx1"/>
          </a:solidFill>
          <a:latin typeface="+mn-lt"/>
        </a:defRPr>
      </a:lvl9pPr>
    </p:bodyStyle>
    <p:otherStyle>
      <a:defPPr>
        <a:defRPr lang="en-US"/>
      </a:defPPr>
      <a:lvl1pPr marL="0" algn="l" defTabSz="864108" rtl="0" eaLnBrk="1" latinLnBrk="0" hangingPunct="1">
        <a:defRPr sz="1700" kern="1200">
          <a:solidFill>
            <a:schemeClr val="tx1"/>
          </a:solidFill>
          <a:latin typeface="+mn-lt"/>
          <a:ea typeface="+mn-ea"/>
          <a:cs typeface="+mn-cs"/>
        </a:defRPr>
      </a:lvl1pPr>
      <a:lvl2pPr marL="432054" algn="l" defTabSz="864108" rtl="0" eaLnBrk="1" latinLnBrk="0" hangingPunct="1">
        <a:defRPr sz="1700" kern="1200">
          <a:solidFill>
            <a:schemeClr val="tx1"/>
          </a:solidFill>
          <a:latin typeface="+mn-lt"/>
          <a:ea typeface="+mn-ea"/>
          <a:cs typeface="+mn-cs"/>
        </a:defRPr>
      </a:lvl2pPr>
      <a:lvl3pPr marL="864108" algn="l" defTabSz="864108" rtl="0" eaLnBrk="1" latinLnBrk="0" hangingPunct="1">
        <a:defRPr sz="1700" kern="1200">
          <a:solidFill>
            <a:schemeClr val="tx1"/>
          </a:solidFill>
          <a:latin typeface="+mn-lt"/>
          <a:ea typeface="+mn-ea"/>
          <a:cs typeface="+mn-cs"/>
        </a:defRPr>
      </a:lvl3pPr>
      <a:lvl4pPr marL="1296162" algn="l" defTabSz="864108" rtl="0" eaLnBrk="1" latinLnBrk="0" hangingPunct="1">
        <a:defRPr sz="1700" kern="1200">
          <a:solidFill>
            <a:schemeClr val="tx1"/>
          </a:solidFill>
          <a:latin typeface="+mn-lt"/>
          <a:ea typeface="+mn-ea"/>
          <a:cs typeface="+mn-cs"/>
        </a:defRPr>
      </a:lvl4pPr>
      <a:lvl5pPr marL="1728216" algn="l" defTabSz="864108" rtl="0" eaLnBrk="1" latinLnBrk="0" hangingPunct="1">
        <a:defRPr sz="1700" kern="1200">
          <a:solidFill>
            <a:schemeClr val="tx1"/>
          </a:solidFill>
          <a:latin typeface="+mn-lt"/>
          <a:ea typeface="+mn-ea"/>
          <a:cs typeface="+mn-cs"/>
        </a:defRPr>
      </a:lvl5pPr>
      <a:lvl6pPr marL="2160270" algn="l" defTabSz="864108" rtl="0" eaLnBrk="1" latinLnBrk="0" hangingPunct="1">
        <a:defRPr sz="1700" kern="1200">
          <a:solidFill>
            <a:schemeClr val="tx1"/>
          </a:solidFill>
          <a:latin typeface="+mn-lt"/>
          <a:ea typeface="+mn-ea"/>
          <a:cs typeface="+mn-cs"/>
        </a:defRPr>
      </a:lvl6pPr>
      <a:lvl7pPr marL="2592324" algn="l" defTabSz="864108" rtl="0" eaLnBrk="1" latinLnBrk="0" hangingPunct="1">
        <a:defRPr sz="1700" kern="1200">
          <a:solidFill>
            <a:schemeClr val="tx1"/>
          </a:solidFill>
          <a:latin typeface="+mn-lt"/>
          <a:ea typeface="+mn-ea"/>
          <a:cs typeface="+mn-cs"/>
        </a:defRPr>
      </a:lvl7pPr>
      <a:lvl8pPr marL="3024378" algn="l" defTabSz="864108" rtl="0" eaLnBrk="1" latinLnBrk="0" hangingPunct="1">
        <a:defRPr sz="1700" kern="1200">
          <a:solidFill>
            <a:schemeClr val="tx1"/>
          </a:solidFill>
          <a:latin typeface="+mn-lt"/>
          <a:ea typeface="+mn-ea"/>
          <a:cs typeface="+mn-cs"/>
        </a:defRPr>
      </a:lvl8pPr>
      <a:lvl9pPr marL="3456432" algn="l" defTabSz="864108"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4B903989-8B41-4EFF-900B-3B8218947C46}"/>
              </a:ext>
            </a:extLst>
          </p:cNvPr>
          <p:cNvSpPr/>
          <p:nvPr/>
        </p:nvSpPr>
        <p:spPr bwMode="auto">
          <a:xfrm>
            <a:off x="612280" y="6571035"/>
            <a:ext cx="20090232" cy="6872001"/>
          </a:xfrm>
          <a:prstGeom prst="rect">
            <a:avLst/>
          </a:prstGeom>
          <a:solidFill>
            <a:schemeClr val="accent3"/>
          </a:solidFill>
          <a:ln w="9525" cap="flat" cmpd="sng" algn="ctr">
            <a:solidFill>
              <a:schemeClr val="tx1"/>
            </a:solidFill>
            <a:prstDash val="solid"/>
            <a:round/>
            <a:headEnd type="none" w="med" len="med"/>
            <a:tailEnd type="none" w="med" len="med"/>
            <a:extLst>
              <a:ext uri="{C807C97D-BFC1-408E-A445-0C87EB9F89A2}">
                <ask:lineSketchStyleProps xmlns:ask="http://schemas.microsoft.com/office/drawing/2018/sketchyshapes" sd="3073311748">
                  <a:custGeom>
                    <a:avLst/>
                    <a:gdLst>
                      <a:gd name="connsiteX0" fmla="*/ 0 w 20090232"/>
                      <a:gd name="connsiteY0" fmla="*/ 0 h 6872001"/>
                      <a:gd name="connsiteX1" fmla="*/ 290962 w 20090232"/>
                      <a:gd name="connsiteY1" fmla="*/ 0 h 6872001"/>
                      <a:gd name="connsiteX2" fmla="*/ 381022 w 20090232"/>
                      <a:gd name="connsiteY2" fmla="*/ 0 h 6872001"/>
                      <a:gd name="connsiteX3" fmla="*/ 872886 w 20090232"/>
                      <a:gd name="connsiteY3" fmla="*/ 0 h 6872001"/>
                      <a:gd name="connsiteX4" fmla="*/ 1967457 w 20090232"/>
                      <a:gd name="connsiteY4" fmla="*/ 0 h 6872001"/>
                      <a:gd name="connsiteX5" fmla="*/ 2057517 w 20090232"/>
                      <a:gd name="connsiteY5" fmla="*/ 0 h 6872001"/>
                      <a:gd name="connsiteX6" fmla="*/ 2750283 w 20090232"/>
                      <a:gd name="connsiteY6" fmla="*/ 0 h 6872001"/>
                      <a:gd name="connsiteX7" fmla="*/ 3844855 w 20090232"/>
                      <a:gd name="connsiteY7" fmla="*/ 0 h 6872001"/>
                      <a:gd name="connsiteX8" fmla="*/ 3934914 w 20090232"/>
                      <a:gd name="connsiteY8" fmla="*/ 0 h 6872001"/>
                      <a:gd name="connsiteX9" fmla="*/ 4426779 w 20090232"/>
                      <a:gd name="connsiteY9" fmla="*/ 0 h 6872001"/>
                      <a:gd name="connsiteX10" fmla="*/ 4918643 w 20090232"/>
                      <a:gd name="connsiteY10" fmla="*/ 0 h 6872001"/>
                      <a:gd name="connsiteX11" fmla="*/ 5008703 w 20090232"/>
                      <a:gd name="connsiteY11" fmla="*/ 0 h 6872001"/>
                      <a:gd name="connsiteX12" fmla="*/ 5098762 w 20090232"/>
                      <a:gd name="connsiteY12" fmla="*/ 0 h 6872001"/>
                      <a:gd name="connsiteX13" fmla="*/ 5992431 w 20090232"/>
                      <a:gd name="connsiteY13" fmla="*/ 0 h 6872001"/>
                      <a:gd name="connsiteX14" fmla="*/ 6685198 w 20090232"/>
                      <a:gd name="connsiteY14" fmla="*/ 0 h 6872001"/>
                      <a:gd name="connsiteX15" fmla="*/ 6775258 w 20090232"/>
                      <a:gd name="connsiteY15" fmla="*/ 0 h 6872001"/>
                      <a:gd name="connsiteX16" fmla="*/ 7267122 w 20090232"/>
                      <a:gd name="connsiteY16" fmla="*/ 0 h 6872001"/>
                      <a:gd name="connsiteX17" fmla="*/ 8160791 w 20090232"/>
                      <a:gd name="connsiteY17" fmla="*/ 0 h 6872001"/>
                      <a:gd name="connsiteX18" fmla="*/ 8451753 w 20090232"/>
                      <a:gd name="connsiteY18" fmla="*/ 0 h 6872001"/>
                      <a:gd name="connsiteX19" fmla="*/ 9144519 w 20090232"/>
                      <a:gd name="connsiteY19" fmla="*/ 0 h 6872001"/>
                      <a:gd name="connsiteX20" fmla="*/ 10038188 w 20090232"/>
                      <a:gd name="connsiteY20" fmla="*/ 0 h 6872001"/>
                      <a:gd name="connsiteX21" fmla="*/ 10931857 w 20090232"/>
                      <a:gd name="connsiteY21" fmla="*/ 0 h 6872001"/>
                      <a:gd name="connsiteX22" fmla="*/ 11222819 w 20090232"/>
                      <a:gd name="connsiteY22" fmla="*/ 0 h 6872001"/>
                      <a:gd name="connsiteX23" fmla="*/ 11312879 w 20090232"/>
                      <a:gd name="connsiteY23" fmla="*/ 0 h 6872001"/>
                      <a:gd name="connsiteX24" fmla="*/ 12206548 w 20090232"/>
                      <a:gd name="connsiteY24" fmla="*/ 0 h 6872001"/>
                      <a:gd name="connsiteX25" fmla="*/ 12899314 w 20090232"/>
                      <a:gd name="connsiteY25" fmla="*/ 0 h 6872001"/>
                      <a:gd name="connsiteX26" fmla="*/ 13792983 w 20090232"/>
                      <a:gd name="connsiteY26" fmla="*/ 0 h 6872001"/>
                      <a:gd name="connsiteX27" fmla="*/ 14485750 w 20090232"/>
                      <a:gd name="connsiteY27" fmla="*/ 0 h 6872001"/>
                      <a:gd name="connsiteX28" fmla="*/ 14575810 w 20090232"/>
                      <a:gd name="connsiteY28" fmla="*/ 0 h 6872001"/>
                      <a:gd name="connsiteX29" fmla="*/ 14665869 w 20090232"/>
                      <a:gd name="connsiteY29" fmla="*/ 0 h 6872001"/>
                      <a:gd name="connsiteX30" fmla="*/ 14755929 w 20090232"/>
                      <a:gd name="connsiteY30" fmla="*/ 0 h 6872001"/>
                      <a:gd name="connsiteX31" fmla="*/ 15649598 w 20090232"/>
                      <a:gd name="connsiteY31" fmla="*/ 0 h 6872001"/>
                      <a:gd name="connsiteX32" fmla="*/ 15940560 w 20090232"/>
                      <a:gd name="connsiteY32" fmla="*/ 0 h 6872001"/>
                      <a:gd name="connsiteX33" fmla="*/ 16231522 w 20090232"/>
                      <a:gd name="connsiteY33" fmla="*/ 0 h 6872001"/>
                      <a:gd name="connsiteX34" fmla="*/ 16924289 w 20090232"/>
                      <a:gd name="connsiteY34" fmla="*/ 0 h 6872001"/>
                      <a:gd name="connsiteX35" fmla="*/ 18018860 w 20090232"/>
                      <a:gd name="connsiteY35" fmla="*/ 0 h 6872001"/>
                      <a:gd name="connsiteX36" fmla="*/ 18711626 w 20090232"/>
                      <a:gd name="connsiteY36" fmla="*/ 0 h 6872001"/>
                      <a:gd name="connsiteX37" fmla="*/ 20090232 w 20090232"/>
                      <a:gd name="connsiteY37" fmla="*/ 0 h 6872001"/>
                      <a:gd name="connsiteX38" fmla="*/ 20090232 w 20090232"/>
                      <a:gd name="connsiteY38" fmla="*/ 481040 h 6872001"/>
                      <a:gd name="connsiteX39" fmla="*/ 20090232 w 20090232"/>
                      <a:gd name="connsiteY39" fmla="*/ 1099520 h 6872001"/>
                      <a:gd name="connsiteX40" fmla="*/ 20090232 w 20090232"/>
                      <a:gd name="connsiteY40" fmla="*/ 1924160 h 6872001"/>
                      <a:gd name="connsiteX41" fmla="*/ 20090232 w 20090232"/>
                      <a:gd name="connsiteY41" fmla="*/ 2542640 h 6872001"/>
                      <a:gd name="connsiteX42" fmla="*/ 20090232 w 20090232"/>
                      <a:gd name="connsiteY42" fmla="*/ 3161120 h 6872001"/>
                      <a:gd name="connsiteX43" fmla="*/ 20090232 w 20090232"/>
                      <a:gd name="connsiteY43" fmla="*/ 3917041 h 6872001"/>
                      <a:gd name="connsiteX44" fmla="*/ 20090232 w 20090232"/>
                      <a:gd name="connsiteY44" fmla="*/ 4535521 h 6872001"/>
                      <a:gd name="connsiteX45" fmla="*/ 20090232 w 20090232"/>
                      <a:gd name="connsiteY45" fmla="*/ 5085281 h 6872001"/>
                      <a:gd name="connsiteX46" fmla="*/ 20090232 w 20090232"/>
                      <a:gd name="connsiteY46" fmla="*/ 5703761 h 6872001"/>
                      <a:gd name="connsiteX47" fmla="*/ 20090232 w 20090232"/>
                      <a:gd name="connsiteY47" fmla="*/ 6253521 h 6872001"/>
                      <a:gd name="connsiteX48" fmla="*/ 20090232 w 20090232"/>
                      <a:gd name="connsiteY48" fmla="*/ 6872001 h 6872001"/>
                      <a:gd name="connsiteX49" fmla="*/ 19397465 w 20090232"/>
                      <a:gd name="connsiteY49" fmla="*/ 6872001 h 6872001"/>
                      <a:gd name="connsiteX50" fmla="*/ 18704699 w 20090232"/>
                      <a:gd name="connsiteY50" fmla="*/ 6872001 h 6872001"/>
                      <a:gd name="connsiteX51" fmla="*/ 18212834 w 20090232"/>
                      <a:gd name="connsiteY51" fmla="*/ 6872001 h 6872001"/>
                      <a:gd name="connsiteX52" fmla="*/ 18122775 w 20090232"/>
                      <a:gd name="connsiteY52" fmla="*/ 6872001 h 6872001"/>
                      <a:gd name="connsiteX53" fmla="*/ 17028204 w 20090232"/>
                      <a:gd name="connsiteY53" fmla="*/ 6872001 h 6872001"/>
                      <a:gd name="connsiteX54" fmla="*/ 16134535 w 20090232"/>
                      <a:gd name="connsiteY54" fmla="*/ 6872001 h 6872001"/>
                      <a:gd name="connsiteX55" fmla="*/ 15843573 w 20090232"/>
                      <a:gd name="connsiteY55" fmla="*/ 6872001 h 6872001"/>
                      <a:gd name="connsiteX56" fmla="*/ 14749001 w 20090232"/>
                      <a:gd name="connsiteY56" fmla="*/ 6872001 h 6872001"/>
                      <a:gd name="connsiteX57" fmla="*/ 14056235 w 20090232"/>
                      <a:gd name="connsiteY57" fmla="*/ 6872001 h 6872001"/>
                      <a:gd name="connsiteX58" fmla="*/ 12961663 w 20090232"/>
                      <a:gd name="connsiteY58" fmla="*/ 6872001 h 6872001"/>
                      <a:gd name="connsiteX59" fmla="*/ 12469799 w 20090232"/>
                      <a:gd name="connsiteY59" fmla="*/ 6872001 h 6872001"/>
                      <a:gd name="connsiteX60" fmla="*/ 11777033 w 20090232"/>
                      <a:gd name="connsiteY60" fmla="*/ 6872001 h 6872001"/>
                      <a:gd name="connsiteX61" fmla="*/ 11686973 w 20090232"/>
                      <a:gd name="connsiteY61" fmla="*/ 6872001 h 6872001"/>
                      <a:gd name="connsiteX62" fmla="*/ 11596913 w 20090232"/>
                      <a:gd name="connsiteY62" fmla="*/ 6872001 h 6872001"/>
                      <a:gd name="connsiteX63" fmla="*/ 11105049 w 20090232"/>
                      <a:gd name="connsiteY63" fmla="*/ 6872001 h 6872001"/>
                      <a:gd name="connsiteX64" fmla="*/ 10412282 w 20090232"/>
                      <a:gd name="connsiteY64" fmla="*/ 6872001 h 6872001"/>
                      <a:gd name="connsiteX65" fmla="*/ 9518613 w 20090232"/>
                      <a:gd name="connsiteY65" fmla="*/ 6872001 h 6872001"/>
                      <a:gd name="connsiteX66" fmla="*/ 8424042 w 20090232"/>
                      <a:gd name="connsiteY66" fmla="*/ 6872001 h 6872001"/>
                      <a:gd name="connsiteX67" fmla="*/ 7932178 w 20090232"/>
                      <a:gd name="connsiteY67" fmla="*/ 6872001 h 6872001"/>
                      <a:gd name="connsiteX68" fmla="*/ 7842118 w 20090232"/>
                      <a:gd name="connsiteY68" fmla="*/ 6872001 h 6872001"/>
                      <a:gd name="connsiteX69" fmla="*/ 7149352 w 20090232"/>
                      <a:gd name="connsiteY69" fmla="*/ 6872001 h 6872001"/>
                      <a:gd name="connsiteX70" fmla="*/ 6255683 w 20090232"/>
                      <a:gd name="connsiteY70" fmla="*/ 6872001 h 6872001"/>
                      <a:gd name="connsiteX71" fmla="*/ 5362014 w 20090232"/>
                      <a:gd name="connsiteY71" fmla="*/ 6872001 h 6872001"/>
                      <a:gd name="connsiteX72" fmla="*/ 5271954 w 20090232"/>
                      <a:gd name="connsiteY72" fmla="*/ 6872001 h 6872001"/>
                      <a:gd name="connsiteX73" fmla="*/ 5181894 w 20090232"/>
                      <a:gd name="connsiteY73" fmla="*/ 6872001 h 6872001"/>
                      <a:gd name="connsiteX74" fmla="*/ 4890932 w 20090232"/>
                      <a:gd name="connsiteY74" fmla="*/ 6872001 h 6872001"/>
                      <a:gd name="connsiteX75" fmla="*/ 3997263 w 20090232"/>
                      <a:gd name="connsiteY75" fmla="*/ 6872001 h 6872001"/>
                      <a:gd name="connsiteX76" fmla="*/ 3103594 w 20090232"/>
                      <a:gd name="connsiteY76" fmla="*/ 6872001 h 6872001"/>
                      <a:gd name="connsiteX77" fmla="*/ 3013535 w 20090232"/>
                      <a:gd name="connsiteY77" fmla="*/ 6872001 h 6872001"/>
                      <a:gd name="connsiteX78" fmla="*/ 2320768 w 20090232"/>
                      <a:gd name="connsiteY78" fmla="*/ 6872001 h 6872001"/>
                      <a:gd name="connsiteX79" fmla="*/ 1628002 w 20090232"/>
                      <a:gd name="connsiteY79" fmla="*/ 6872001 h 6872001"/>
                      <a:gd name="connsiteX80" fmla="*/ 1337040 w 20090232"/>
                      <a:gd name="connsiteY80" fmla="*/ 6872001 h 6872001"/>
                      <a:gd name="connsiteX81" fmla="*/ 0 w 20090232"/>
                      <a:gd name="connsiteY81" fmla="*/ 6872001 h 6872001"/>
                      <a:gd name="connsiteX82" fmla="*/ 0 w 20090232"/>
                      <a:gd name="connsiteY82" fmla="*/ 6116081 h 6872001"/>
                      <a:gd name="connsiteX83" fmla="*/ 0 w 20090232"/>
                      <a:gd name="connsiteY83" fmla="*/ 5635041 h 6872001"/>
                      <a:gd name="connsiteX84" fmla="*/ 0 w 20090232"/>
                      <a:gd name="connsiteY84" fmla="*/ 5016561 h 6872001"/>
                      <a:gd name="connsiteX85" fmla="*/ 0 w 20090232"/>
                      <a:gd name="connsiteY85" fmla="*/ 4260641 h 6872001"/>
                      <a:gd name="connsiteX86" fmla="*/ 0 w 20090232"/>
                      <a:gd name="connsiteY86" fmla="*/ 3710881 h 6872001"/>
                      <a:gd name="connsiteX87" fmla="*/ 0 w 20090232"/>
                      <a:gd name="connsiteY87" fmla="*/ 3092400 h 6872001"/>
                      <a:gd name="connsiteX88" fmla="*/ 0 w 20090232"/>
                      <a:gd name="connsiteY88" fmla="*/ 2336480 h 6872001"/>
                      <a:gd name="connsiteX89" fmla="*/ 0 w 20090232"/>
                      <a:gd name="connsiteY89" fmla="*/ 1649280 h 6872001"/>
                      <a:gd name="connsiteX90" fmla="*/ 0 w 20090232"/>
                      <a:gd name="connsiteY90" fmla="*/ 1168240 h 6872001"/>
                      <a:gd name="connsiteX91" fmla="*/ 0 w 20090232"/>
                      <a:gd name="connsiteY91" fmla="*/ 0 h 687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20090232" h="6872001" fill="none" extrusionOk="0">
                        <a:moveTo>
                          <a:pt x="0" y="0"/>
                        </a:moveTo>
                        <a:cubicBezTo>
                          <a:pt x="104639" y="2304"/>
                          <a:pt x="180019" y="3090"/>
                          <a:pt x="290962" y="0"/>
                        </a:cubicBezTo>
                        <a:cubicBezTo>
                          <a:pt x="401905" y="-3090"/>
                          <a:pt x="358538" y="3207"/>
                          <a:pt x="381022" y="0"/>
                        </a:cubicBezTo>
                        <a:cubicBezTo>
                          <a:pt x="403506" y="-3207"/>
                          <a:pt x="766827" y="-4368"/>
                          <a:pt x="872886" y="0"/>
                        </a:cubicBezTo>
                        <a:cubicBezTo>
                          <a:pt x="978945" y="4368"/>
                          <a:pt x="1617677" y="-48450"/>
                          <a:pt x="1967457" y="0"/>
                        </a:cubicBezTo>
                        <a:cubicBezTo>
                          <a:pt x="2317237" y="48450"/>
                          <a:pt x="2012662" y="-1813"/>
                          <a:pt x="2057517" y="0"/>
                        </a:cubicBezTo>
                        <a:cubicBezTo>
                          <a:pt x="2102372" y="1813"/>
                          <a:pt x="2451341" y="5241"/>
                          <a:pt x="2750283" y="0"/>
                        </a:cubicBezTo>
                        <a:cubicBezTo>
                          <a:pt x="3049225" y="-5241"/>
                          <a:pt x="3361414" y="-24989"/>
                          <a:pt x="3844855" y="0"/>
                        </a:cubicBezTo>
                        <a:cubicBezTo>
                          <a:pt x="4328296" y="24989"/>
                          <a:pt x="3898686" y="2251"/>
                          <a:pt x="3934914" y="0"/>
                        </a:cubicBezTo>
                        <a:cubicBezTo>
                          <a:pt x="3971142" y="-2251"/>
                          <a:pt x="4303677" y="1197"/>
                          <a:pt x="4426779" y="0"/>
                        </a:cubicBezTo>
                        <a:cubicBezTo>
                          <a:pt x="4549881" y="-1197"/>
                          <a:pt x="4693449" y="-24200"/>
                          <a:pt x="4918643" y="0"/>
                        </a:cubicBezTo>
                        <a:cubicBezTo>
                          <a:pt x="5143837" y="24200"/>
                          <a:pt x="4969775" y="-103"/>
                          <a:pt x="5008703" y="0"/>
                        </a:cubicBezTo>
                        <a:cubicBezTo>
                          <a:pt x="5047631" y="103"/>
                          <a:pt x="5067836" y="709"/>
                          <a:pt x="5098762" y="0"/>
                        </a:cubicBezTo>
                        <a:cubicBezTo>
                          <a:pt x="5129688" y="-709"/>
                          <a:pt x="5593495" y="40026"/>
                          <a:pt x="5992431" y="0"/>
                        </a:cubicBezTo>
                        <a:cubicBezTo>
                          <a:pt x="6391367" y="-40026"/>
                          <a:pt x="6369668" y="-13946"/>
                          <a:pt x="6685198" y="0"/>
                        </a:cubicBezTo>
                        <a:cubicBezTo>
                          <a:pt x="7000728" y="13946"/>
                          <a:pt x="6746427" y="2923"/>
                          <a:pt x="6775258" y="0"/>
                        </a:cubicBezTo>
                        <a:cubicBezTo>
                          <a:pt x="6804089" y="-2923"/>
                          <a:pt x="7160563" y="2973"/>
                          <a:pt x="7267122" y="0"/>
                        </a:cubicBezTo>
                        <a:cubicBezTo>
                          <a:pt x="7373681" y="-2973"/>
                          <a:pt x="7802882" y="29763"/>
                          <a:pt x="8160791" y="0"/>
                        </a:cubicBezTo>
                        <a:cubicBezTo>
                          <a:pt x="8518700" y="-29763"/>
                          <a:pt x="8324087" y="4273"/>
                          <a:pt x="8451753" y="0"/>
                        </a:cubicBezTo>
                        <a:cubicBezTo>
                          <a:pt x="8579419" y="-4273"/>
                          <a:pt x="8836937" y="31589"/>
                          <a:pt x="9144519" y="0"/>
                        </a:cubicBezTo>
                        <a:cubicBezTo>
                          <a:pt x="9452101" y="-31589"/>
                          <a:pt x="9765869" y="-41421"/>
                          <a:pt x="10038188" y="0"/>
                        </a:cubicBezTo>
                        <a:cubicBezTo>
                          <a:pt x="10310507" y="41421"/>
                          <a:pt x="10700420" y="-10801"/>
                          <a:pt x="10931857" y="0"/>
                        </a:cubicBezTo>
                        <a:cubicBezTo>
                          <a:pt x="11163294" y="10801"/>
                          <a:pt x="11158251" y="-11749"/>
                          <a:pt x="11222819" y="0"/>
                        </a:cubicBezTo>
                        <a:cubicBezTo>
                          <a:pt x="11287387" y="11749"/>
                          <a:pt x="11290759" y="-4021"/>
                          <a:pt x="11312879" y="0"/>
                        </a:cubicBezTo>
                        <a:cubicBezTo>
                          <a:pt x="11334999" y="4021"/>
                          <a:pt x="11990072" y="-23603"/>
                          <a:pt x="12206548" y="0"/>
                        </a:cubicBezTo>
                        <a:cubicBezTo>
                          <a:pt x="12423024" y="23603"/>
                          <a:pt x="12729235" y="-11974"/>
                          <a:pt x="12899314" y="0"/>
                        </a:cubicBezTo>
                        <a:cubicBezTo>
                          <a:pt x="13069393" y="11974"/>
                          <a:pt x="13489072" y="33138"/>
                          <a:pt x="13792983" y="0"/>
                        </a:cubicBezTo>
                        <a:cubicBezTo>
                          <a:pt x="14096894" y="-33138"/>
                          <a:pt x="14266899" y="-31594"/>
                          <a:pt x="14485750" y="0"/>
                        </a:cubicBezTo>
                        <a:cubicBezTo>
                          <a:pt x="14704601" y="31594"/>
                          <a:pt x="14552708" y="-354"/>
                          <a:pt x="14575810" y="0"/>
                        </a:cubicBezTo>
                        <a:cubicBezTo>
                          <a:pt x="14598912" y="354"/>
                          <a:pt x="14643986" y="1961"/>
                          <a:pt x="14665869" y="0"/>
                        </a:cubicBezTo>
                        <a:cubicBezTo>
                          <a:pt x="14687752" y="-1961"/>
                          <a:pt x="14734487" y="420"/>
                          <a:pt x="14755929" y="0"/>
                        </a:cubicBezTo>
                        <a:cubicBezTo>
                          <a:pt x="14777371" y="-420"/>
                          <a:pt x="15334774" y="-38230"/>
                          <a:pt x="15649598" y="0"/>
                        </a:cubicBezTo>
                        <a:cubicBezTo>
                          <a:pt x="15964422" y="38230"/>
                          <a:pt x="15836555" y="3698"/>
                          <a:pt x="15940560" y="0"/>
                        </a:cubicBezTo>
                        <a:cubicBezTo>
                          <a:pt x="16044565" y="-3698"/>
                          <a:pt x="16092581" y="-3108"/>
                          <a:pt x="16231522" y="0"/>
                        </a:cubicBezTo>
                        <a:cubicBezTo>
                          <a:pt x="16370463" y="3108"/>
                          <a:pt x="16643973" y="-7910"/>
                          <a:pt x="16924289" y="0"/>
                        </a:cubicBezTo>
                        <a:cubicBezTo>
                          <a:pt x="17204605" y="7910"/>
                          <a:pt x="17730887" y="-35118"/>
                          <a:pt x="18018860" y="0"/>
                        </a:cubicBezTo>
                        <a:cubicBezTo>
                          <a:pt x="18306833" y="35118"/>
                          <a:pt x="18482693" y="-20921"/>
                          <a:pt x="18711626" y="0"/>
                        </a:cubicBezTo>
                        <a:cubicBezTo>
                          <a:pt x="18940559" y="20921"/>
                          <a:pt x="19711221" y="46161"/>
                          <a:pt x="20090232" y="0"/>
                        </a:cubicBezTo>
                        <a:cubicBezTo>
                          <a:pt x="20087458" y="155024"/>
                          <a:pt x="20080342" y="271870"/>
                          <a:pt x="20090232" y="481040"/>
                        </a:cubicBezTo>
                        <a:cubicBezTo>
                          <a:pt x="20100122" y="690210"/>
                          <a:pt x="20104766" y="838837"/>
                          <a:pt x="20090232" y="1099520"/>
                        </a:cubicBezTo>
                        <a:cubicBezTo>
                          <a:pt x="20075698" y="1360203"/>
                          <a:pt x="20098521" y="1555740"/>
                          <a:pt x="20090232" y="1924160"/>
                        </a:cubicBezTo>
                        <a:cubicBezTo>
                          <a:pt x="20081943" y="2292580"/>
                          <a:pt x="20083299" y="2344266"/>
                          <a:pt x="20090232" y="2542640"/>
                        </a:cubicBezTo>
                        <a:cubicBezTo>
                          <a:pt x="20097165" y="2741014"/>
                          <a:pt x="20070207" y="2954401"/>
                          <a:pt x="20090232" y="3161120"/>
                        </a:cubicBezTo>
                        <a:cubicBezTo>
                          <a:pt x="20110257" y="3367839"/>
                          <a:pt x="20094900" y="3716033"/>
                          <a:pt x="20090232" y="3917041"/>
                        </a:cubicBezTo>
                        <a:cubicBezTo>
                          <a:pt x="20085564" y="4118049"/>
                          <a:pt x="20106969" y="4261567"/>
                          <a:pt x="20090232" y="4535521"/>
                        </a:cubicBezTo>
                        <a:cubicBezTo>
                          <a:pt x="20073495" y="4809475"/>
                          <a:pt x="20064270" y="4948265"/>
                          <a:pt x="20090232" y="5085281"/>
                        </a:cubicBezTo>
                        <a:cubicBezTo>
                          <a:pt x="20116194" y="5222297"/>
                          <a:pt x="20116004" y="5516396"/>
                          <a:pt x="20090232" y="5703761"/>
                        </a:cubicBezTo>
                        <a:cubicBezTo>
                          <a:pt x="20064460" y="5891126"/>
                          <a:pt x="20070236" y="6101940"/>
                          <a:pt x="20090232" y="6253521"/>
                        </a:cubicBezTo>
                        <a:cubicBezTo>
                          <a:pt x="20110228" y="6405102"/>
                          <a:pt x="20062103" y="6687525"/>
                          <a:pt x="20090232" y="6872001"/>
                        </a:cubicBezTo>
                        <a:cubicBezTo>
                          <a:pt x="19870747" y="6839865"/>
                          <a:pt x="19702369" y="6859870"/>
                          <a:pt x="19397465" y="6872001"/>
                        </a:cubicBezTo>
                        <a:cubicBezTo>
                          <a:pt x="19092561" y="6884132"/>
                          <a:pt x="18967124" y="6903560"/>
                          <a:pt x="18704699" y="6872001"/>
                        </a:cubicBezTo>
                        <a:cubicBezTo>
                          <a:pt x="18442274" y="6840442"/>
                          <a:pt x="18370144" y="6858180"/>
                          <a:pt x="18212834" y="6872001"/>
                        </a:cubicBezTo>
                        <a:cubicBezTo>
                          <a:pt x="18055524" y="6885822"/>
                          <a:pt x="18159639" y="6870979"/>
                          <a:pt x="18122775" y="6872001"/>
                        </a:cubicBezTo>
                        <a:cubicBezTo>
                          <a:pt x="18085911" y="6873023"/>
                          <a:pt x="17490062" y="6852346"/>
                          <a:pt x="17028204" y="6872001"/>
                        </a:cubicBezTo>
                        <a:cubicBezTo>
                          <a:pt x="16566346" y="6891656"/>
                          <a:pt x="16350541" y="6883948"/>
                          <a:pt x="16134535" y="6872001"/>
                        </a:cubicBezTo>
                        <a:cubicBezTo>
                          <a:pt x="15918529" y="6860054"/>
                          <a:pt x="15923804" y="6857893"/>
                          <a:pt x="15843573" y="6872001"/>
                        </a:cubicBezTo>
                        <a:cubicBezTo>
                          <a:pt x="15763342" y="6886109"/>
                          <a:pt x="15175944" y="6865976"/>
                          <a:pt x="14749001" y="6872001"/>
                        </a:cubicBezTo>
                        <a:cubicBezTo>
                          <a:pt x="14322058" y="6878026"/>
                          <a:pt x="14323288" y="6843404"/>
                          <a:pt x="14056235" y="6872001"/>
                        </a:cubicBezTo>
                        <a:cubicBezTo>
                          <a:pt x="13789182" y="6900598"/>
                          <a:pt x="13437861" y="6871029"/>
                          <a:pt x="12961663" y="6872001"/>
                        </a:cubicBezTo>
                        <a:cubicBezTo>
                          <a:pt x="12485465" y="6872973"/>
                          <a:pt x="12641923" y="6851221"/>
                          <a:pt x="12469799" y="6872001"/>
                        </a:cubicBezTo>
                        <a:cubicBezTo>
                          <a:pt x="12297675" y="6892781"/>
                          <a:pt x="11953434" y="6837787"/>
                          <a:pt x="11777033" y="6872001"/>
                        </a:cubicBezTo>
                        <a:cubicBezTo>
                          <a:pt x="11600632" y="6906215"/>
                          <a:pt x="11717746" y="6872919"/>
                          <a:pt x="11686973" y="6872001"/>
                        </a:cubicBezTo>
                        <a:cubicBezTo>
                          <a:pt x="11656200" y="6871083"/>
                          <a:pt x="11622319" y="6872141"/>
                          <a:pt x="11596913" y="6872001"/>
                        </a:cubicBezTo>
                        <a:cubicBezTo>
                          <a:pt x="11571507" y="6871861"/>
                          <a:pt x="11286148" y="6892007"/>
                          <a:pt x="11105049" y="6872001"/>
                        </a:cubicBezTo>
                        <a:cubicBezTo>
                          <a:pt x="10923950" y="6851995"/>
                          <a:pt x="10629619" y="6886304"/>
                          <a:pt x="10412282" y="6872001"/>
                        </a:cubicBezTo>
                        <a:cubicBezTo>
                          <a:pt x="10194945" y="6857698"/>
                          <a:pt x="9741902" y="6839107"/>
                          <a:pt x="9518613" y="6872001"/>
                        </a:cubicBezTo>
                        <a:cubicBezTo>
                          <a:pt x="9295324" y="6904895"/>
                          <a:pt x="8884931" y="6885972"/>
                          <a:pt x="8424042" y="6872001"/>
                        </a:cubicBezTo>
                        <a:cubicBezTo>
                          <a:pt x="7963153" y="6858030"/>
                          <a:pt x="8069592" y="6863928"/>
                          <a:pt x="7932178" y="6872001"/>
                        </a:cubicBezTo>
                        <a:cubicBezTo>
                          <a:pt x="7794764" y="6880074"/>
                          <a:pt x="7876206" y="6870545"/>
                          <a:pt x="7842118" y="6872001"/>
                        </a:cubicBezTo>
                        <a:cubicBezTo>
                          <a:pt x="7808030" y="6873457"/>
                          <a:pt x="7303095" y="6898750"/>
                          <a:pt x="7149352" y="6872001"/>
                        </a:cubicBezTo>
                        <a:cubicBezTo>
                          <a:pt x="6995609" y="6845252"/>
                          <a:pt x="6498370" y="6854584"/>
                          <a:pt x="6255683" y="6872001"/>
                        </a:cubicBezTo>
                        <a:cubicBezTo>
                          <a:pt x="6012996" y="6889418"/>
                          <a:pt x="5748637" y="6914158"/>
                          <a:pt x="5362014" y="6872001"/>
                        </a:cubicBezTo>
                        <a:cubicBezTo>
                          <a:pt x="4975391" y="6829844"/>
                          <a:pt x="5295293" y="6873063"/>
                          <a:pt x="5271954" y="6872001"/>
                        </a:cubicBezTo>
                        <a:cubicBezTo>
                          <a:pt x="5248615" y="6870939"/>
                          <a:pt x="5223491" y="6869935"/>
                          <a:pt x="5181894" y="6872001"/>
                        </a:cubicBezTo>
                        <a:cubicBezTo>
                          <a:pt x="5140297" y="6874067"/>
                          <a:pt x="5000757" y="6874608"/>
                          <a:pt x="4890932" y="6872001"/>
                        </a:cubicBezTo>
                        <a:cubicBezTo>
                          <a:pt x="4781107" y="6869394"/>
                          <a:pt x="4206944" y="6877595"/>
                          <a:pt x="3997263" y="6872001"/>
                        </a:cubicBezTo>
                        <a:cubicBezTo>
                          <a:pt x="3787582" y="6866407"/>
                          <a:pt x="3542914" y="6829604"/>
                          <a:pt x="3103594" y="6872001"/>
                        </a:cubicBezTo>
                        <a:cubicBezTo>
                          <a:pt x="2664274" y="6914398"/>
                          <a:pt x="3050810" y="6873151"/>
                          <a:pt x="3013535" y="6872001"/>
                        </a:cubicBezTo>
                        <a:cubicBezTo>
                          <a:pt x="2976260" y="6870851"/>
                          <a:pt x="2473825" y="6876882"/>
                          <a:pt x="2320768" y="6872001"/>
                        </a:cubicBezTo>
                        <a:cubicBezTo>
                          <a:pt x="2167711" y="6867120"/>
                          <a:pt x="1831804" y="6894421"/>
                          <a:pt x="1628002" y="6872001"/>
                        </a:cubicBezTo>
                        <a:cubicBezTo>
                          <a:pt x="1424200" y="6849581"/>
                          <a:pt x="1431916" y="6862890"/>
                          <a:pt x="1337040" y="6872001"/>
                        </a:cubicBezTo>
                        <a:cubicBezTo>
                          <a:pt x="1242164" y="6881112"/>
                          <a:pt x="396321" y="6821170"/>
                          <a:pt x="0" y="6872001"/>
                        </a:cubicBezTo>
                        <a:cubicBezTo>
                          <a:pt x="-15548" y="6567528"/>
                          <a:pt x="-11369" y="6277203"/>
                          <a:pt x="0" y="6116081"/>
                        </a:cubicBezTo>
                        <a:cubicBezTo>
                          <a:pt x="11369" y="5954959"/>
                          <a:pt x="-20956" y="5736954"/>
                          <a:pt x="0" y="5635041"/>
                        </a:cubicBezTo>
                        <a:cubicBezTo>
                          <a:pt x="20956" y="5533128"/>
                          <a:pt x="-5927" y="5315484"/>
                          <a:pt x="0" y="5016561"/>
                        </a:cubicBezTo>
                        <a:cubicBezTo>
                          <a:pt x="5927" y="4717638"/>
                          <a:pt x="13330" y="4419443"/>
                          <a:pt x="0" y="4260641"/>
                        </a:cubicBezTo>
                        <a:cubicBezTo>
                          <a:pt x="-13330" y="4101839"/>
                          <a:pt x="564" y="3937733"/>
                          <a:pt x="0" y="3710881"/>
                        </a:cubicBezTo>
                        <a:cubicBezTo>
                          <a:pt x="-564" y="3484029"/>
                          <a:pt x="19163" y="3390217"/>
                          <a:pt x="0" y="3092400"/>
                        </a:cubicBezTo>
                        <a:cubicBezTo>
                          <a:pt x="-19163" y="2794583"/>
                          <a:pt x="-20939" y="2696897"/>
                          <a:pt x="0" y="2336480"/>
                        </a:cubicBezTo>
                        <a:cubicBezTo>
                          <a:pt x="20939" y="1976063"/>
                          <a:pt x="-1286" y="1906445"/>
                          <a:pt x="0" y="1649280"/>
                        </a:cubicBezTo>
                        <a:cubicBezTo>
                          <a:pt x="1286" y="1392115"/>
                          <a:pt x="-23841" y="1380975"/>
                          <a:pt x="0" y="1168240"/>
                        </a:cubicBezTo>
                        <a:cubicBezTo>
                          <a:pt x="23841" y="955505"/>
                          <a:pt x="-4432" y="397549"/>
                          <a:pt x="0" y="0"/>
                        </a:cubicBezTo>
                        <a:close/>
                      </a:path>
                      <a:path w="20090232" h="6872001" stroke="0" extrusionOk="0">
                        <a:moveTo>
                          <a:pt x="0" y="0"/>
                        </a:moveTo>
                        <a:cubicBezTo>
                          <a:pt x="346661" y="-8470"/>
                          <a:pt x="697718" y="30081"/>
                          <a:pt x="893669" y="0"/>
                        </a:cubicBezTo>
                        <a:cubicBezTo>
                          <a:pt x="1089620" y="-30081"/>
                          <a:pt x="1367855" y="-33420"/>
                          <a:pt x="1787338" y="0"/>
                        </a:cubicBezTo>
                        <a:cubicBezTo>
                          <a:pt x="2206821" y="33420"/>
                          <a:pt x="1835301" y="2620"/>
                          <a:pt x="1877398" y="0"/>
                        </a:cubicBezTo>
                        <a:cubicBezTo>
                          <a:pt x="1919495" y="-2620"/>
                          <a:pt x="2025381" y="6122"/>
                          <a:pt x="2168360" y="0"/>
                        </a:cubicBezTo>
                        <a:cubicBezTo>
                          <a:pt x="2311339" y="-6122"/>
                          <a:pt x="2729007" y="-11445"/>
                          <a:pt x="3262931" y="0"/>
                        </a:cubicBezTo>
                        <a:cubicBezTo>
                          <a:pt x="3796855" y="11445"/>
                          <a:pt x="3899525" y="-20244"/>
                          <a:pt x="4156600" y="0"/>
                        </a:cubicBezTo>
                        <a:cubicBezTo>
                          <a:pt x="4413675" y="20244"/>
                          <a:pt x="4324823" y="4607"/>
                          <a:pt x="4447562" y="0"/>
                        </a:cubicBezTo>
                        <a:cubicBezTo>
                          <a:pt x="4570301" y="-4607"/>
                          <a:pt x="4762480" y="24415"/>
                          <a:pt x="4939426" y="0"/>
                        </a:cubicBezTo>
                        <a:cubicBezTo>
                          <a:pt x="5116372" y="-24415"/>
                          <a:pt x="4992959" y="3377"/>
                          <a:pt x="5029486" y="0"/>
                        </a:cubicBezTo>
                        <a:cubicBezTo>
                          <a:pt x="5066013" y="-3377"/>
                          <a:pt x="5078365" y="-182"/>
                          <a:pt x="5119545" y="0"/>
                        </a:cubicBezTo>
                        <a:cubicBezTo>
                          <a:pt x="5160725" y="182"/>
                          <a:pt x="5417243" y="-13934"/>
                          <a:pt x="5611410" y="0"/>
                        </a:cubicBezTo>
                        <a:cubicBezTo>
                          <a:pt x="5805578" y="13934"/>
                          <a:pt x="5779565" y="-1824"/>
                          <a:pt x="5902372" y="0"/>
                        </a:cubicBezTo>
                        <a:cubicBezTo>
                          <a:pt x="6025179" y="1824"/>
                          <a:pt x="6617976" y="3047"/>
                          <a:pt x="6996943" y="0"/>
                        </a:cubicBezTo>
                        <a:cubicBezTo>
                          <a:pt x="7375910" y="-3047"/>
                          <a:pt x="7548362" y="-47705"/>
                          <a:pt x="8091514" y="0"/>
                        </a:cubicBezTo>
                        <a:cubicBezTo>
                          <a:pt x="8634666" y="47705"/>
                          <a:pt x="8449088" y="25961"/>
                          <a:pt x="8784281" y="0"/>
                        </a:cubicBezTo>
                        <a:cubicBezTo>
                          <a:pt x="9119474" y="-25961"/>
                          <a:pt x="9275965" y="16887"/>
                          <a:pt x="9677950" y="0"/>
                        </a:cubicBezTo>
                        <a:cubicBezTo>
                          <a:pt x="10079935" y="-16887"/>
                          <a:pt x="10056820" y="-25281"/>
                          <a:pt x="10370716" y="0"/>
                        </a:cubicBezTo>
                        <a:cubicBezTo>
                          <a:pt x="10684612" y="25281"/>
                          <a:pt x="11181120" y="-8110"/>
                          <a:pt x="11465288" y="0"/>
                        </a:cubicBezTo>
                        <a:cubicBezTo>
                          <a:pt x="11749456" y="8110"/>
                          <a:pt x="12014018" y="-165"/>
                          <a:pt x="12358957" y="0"/>
                        </a:cubicBezTo>
                        <a:cubicBezTo>
                          <a:pt x="12703896" y="165"/>
                          <a:pt x="13052192" y="30923"/>
                          <a:pt x="13252625" y="0"/>
                        </a:cubicBezTo>
                        <a:cubicBezTo>
                          <a:pt x="13453058" y="-30923"/>
                          <a:pt x="14071908" y="-1610"/>
                          <a:pt x="14347197" y="0"/>
                        </a:cubicBezTo>
                        <a:cubicBezTo>
                          <a:pt x="14622486" y="1610"/>
                          <a:pt x="14593741" y="22912"/>
                          <a:pt x="14839061" y="0"/>
                        </a:cubicBezTo>
                        <a:cubicBezTo>
                          <a:pt x="15084381" y="-22912"/>
                          <a:pt x="15095927" y="18389"/>
                          <a:pt x="15330925" y="0"/>
                        </a:cubicBezTo>
                        <a:cubicBezTo>
                          <a:pt x="15565923" y="-18389"/>
                          <a:pt x="15551042" y="4710"/>
                          <a:pt x="15621887" y="0"/>
                        </a:cubicBezTo>
                        <a:cubicBezTo>
                          <a:pt x="15692732" y="-4710"/>
                          <a:pt x="16086124" y="-22956"/>
                          <a:pt x="16515556" y="0"/>
                        </a:cubicBezTo>
                        <a:cubicBezTo>
                          <a:pt x="16944988" y="22956"/>
                          <a:pt x="16728230" y="6148"/>
                          <a:pt x="16806518" y="0"/>
                        </a:cubicBezTo>
                        <a:cubicBezTo>
                          <a:pt x="16884806" y="-6148"/>
                          <a:pt x="17633594" y="-29314"/>
                          <a:pt x="17901089" y="0"/>
                        </a:cubicBezTo>
                        <a:cubicBezTo>
                          <a:pt x="18168584" y="29314"/>
                          <a:pt x="18289683" y="20493"/>
                          <a:pt x="18392954" y="0"/>
                        </a:cubicBezTo>
                        <a:cubicBezTo>
                          <a:pt x="18496225" y="-20493"/>
                          <a:pt x="18843631" y="20886"/>
                          <a:pt x="19085720" y="0"/>
                        </a:cubicBezTo>
                        <a:cubicBezTo>
                          <a:pt x="19327809" y="-20886"/>
                          <a:pt x="19775657" y="-33334"/>
                          <a:pt x="20090232" y="0"/>
                        </a:cubicBezTo>
                        <a:cubicBezTo>
                          <a:pt x="20085720" y="329138"/>
                          <a:pt x="20120963" y="563617"/>
                          <a:pt x="20090232" y="824640"/>
                        </a:cubicBezTo>
                        <a:cubicBezTo>
                          <a:pt x="20059501" y="1085663"/>
                          <a:pt x="20075516" y="1189863"/>
                          <a:pt x="20090232" y="1305680"/>
                        </a:cubicBezTo>
                        <a:cubicBezTo>
                          <a:pt x="20104948" y="1421497"/>
                          <a:pt x="20084096" y="1679618"/>
                          <a:pt x="20090232" y="1786720"/>
                        </a:cubicBezTo>
                        <a:cubicBezTo>
                          <a:pt x="20096368" y="1893822"/>
                          <a:pt x="20104088" y="2115263"/>
                          <a:pt x="20090232" y="2336480"/>
                        </a:cubicBezTo>
                        <a:cubicBezTo>
                          <a:pt x="20076376" y="2557697"/>
                          <a:pt x="20104814" y="2968878"/>
                          <a:pt x="20090232" y="3161120"/>
                        </a:cubicBezTo>
                        <a:cubicBezTo>
                          <a:pt x="20075650" y="3353362"/>
                          <a:pt x="20078950" y="3563495"/>
                          <a:pt x="20090232" y="3779601"/>
                        </a:cubicBezTo>
                        <a:cubicBezTo>
                          <a:pt x="20101514" y="3995707"/>
                          <a:pt x="20063822" y="4206293"/>
                          <a:pt x="20090232" y="4535521"/>
                        </a:cubicBezTo>
                        <a:cubicBezTo>
                          <a:pt x="20116642" y="4864749"/>
                          <a:pt x="20102617" y="4842406"/>
                          <a:pt x="20090232" y="5016561"/>
                        </a:cubicBezTo>
                        <a:cubicBezTo>
                          <a:pt x="20077847" y="5190716"/>
                          <a:pt x="20088420" y="5462399"/>
                          <a:pt x="20090232" y="5635041"/>
                        </a:cubicBezTo>
                        <a:cubicBezTo>
                          <a:pt x="20092044" y="5807683"/>
                          <a:pt x="20036642" y="6404299"/>
                          <a:pt x="20090232" y="6872001"/>
                        </a:cubicBezTo>
                        <a:cubicBezTo>
                          <a:pt x="19655132" y="6895335"/>
                          <a:pt x="19427330" y="6876629"/>
                          <a:pt x="19196563" y="6872001"/>
                        </a:cubicBezTo>
                        <a:cubicBezTo>
                          <a:pt x="18965796" y="6867373"/>
                          <a:pt x="18709469" y="6903462"/>
                          <a:pt x="18302894" y="6872001"/>
                        </a:cubicBezTo>
                        <a:cubicBezTo>
                          <a:pt x="17896319" y="6840540"/>
                          <a:pt x="17513758" y="6840823"/>
                          <a:pt x="17208323" y="6872001"/>
                        </a:cubicBezTo>
                        <a:cubicBezTo>
                          <a:pt x="16902888" y="6903179"/>
                          <a:pt x="17010299" y="6870403"/>
                          <a:pt x="16917361" y="6872001"/>
                        </a:cubicBezTo>
                        <a:cubicBezTo>
                          <a:pt x="16824423" y="6873599"/>
                          <a:pt x="16413993" y="6855620"/>
                          <a:pt x="16023692" y="6872001"/>
                        </a:cubicBezTo>
                        <a:cubicBezTo>
                          <a:pt x="15633391" y="6888382"/>
                          <a:pt x="15849773" y="6864544"/>
                          <a:pt x="15732730" y="6872001"/>
                        </a:cubicBezTo>
                        <a:cubicBezTo>
                          <a:pt x="15615687" y="6879458"/>
                          <a:pt x="15676708" y="6869117"/>
                          <a:pt x="15642670" y="6872001"/>
                        </a:cubicBezTo>
                        <a:cubicBezTo>
                          <a:pt x="15608632" y="6874885"/>
                          <a:pt x="15192270" y="6880615"/>
                          <a:pt x="14949904" y="6872001"/>
                        </a:cubicBezTo>
                        <a:cubicBezTo>
                          <a:pt x="14707538" y="6863387"/>
                          <a:pt x="14666426" y="6884405"/>
                          <a:pt x="14458039" y="6872001"/>
                        </a:cubicBezTo>
                        <a:cubicBezTo>
                          <a:pt x="14249652" y="6859597"/>
                          <a:pt x="13811293" y="6864768"/>
                          <a:pt x="13564370" y="6872001"/>
                        </a:cubicBezTo>
                        <a:cubicBezTo>
                          <a:pt x="13317447" y="6879234"/>
                          <a:pt x="13354242" y="6885840"/>
                          <a:pt x="13273408" y="6872001"/>
                        </a:cubicBezTo>
                        <a:cubicBezTo>
                          <a:pt x="13192574" y="6858162"/>
                          <a:pt x="12493814" y="6868550"/>
                          <a:pt x="12178837" y="6872001"/>
                        </a:cubicBezTo>
                        <a:cubicBezTo>
                          <a:pt x="11863860" y="6875452"/>
                          <a:pt x="12110601" y="6867700"/>
                          <a:pt x="12088778" y="6872001"/>
                        </a:cubicBezTo>
                        <a:cubicBezTo>
                          <a:pt x="12066955" y="6876302"/>
                          <a:pt x="11665010" y="6878609"/>
                          <a:pt x="11396011" y="6872001"/>
                        </a:cubicBezTo>
                        <a:cubicBezTo>
                          <a:pt x="11127012" y="6865393"/>
                          <a:pt x="11030793" y="6877865"/>
                          <a:pt x="10904147" y="6872001"/>
                        </a:cubicBezTo>
                        <a:cubicBezTo>
                          <a:pt x="10777501" y="6866137"/>
                          <a:pt x="10613116" y="6875655"/>
                          <a:pt x="10412282" y="6872001"/>
                        </a:cubicBezTo>
                        <a:cubicBezTo>
                          <a:pt x="10211449" y="6868347"/>
                          <a:pt x="10041157" y="6902880"/>
                          <a:pt x="9719516" y="6872001"/>
                        </a:cubicBezTo>
                        <a:cubicBezTo>
                          <a:pt x="9397875" y="6841122"/>
                          <a:pt x="9270367" y="6904610"/>
                          <a:pt x="8825847" y="6872001"/>
                        </a:cubicBezTo>
                        <a:cubicBezTo>
                          <a:pt x="8381327" y="6839392"/>
                          <a:pt x="8319224" y="6878318"/>
                          <a:pt x="8133080" y="6872001"/>
                        </a:cubicBezTo>
                        <a:cubicBezTo>
                          <a:pt x="7946936" y="6865684"/>
                          <a:pt x="7985563" y="6885854"/>
                          <a:pt x="7842118" y="6872001"/>
                        </a:cubicBezTo>
                        <a:cubicBezTo>
                          <a:pt x="7698673" y="6858148"/>
                          <a:pt x="7383541" y="6843897"/>
                          <a:pt x="6948449" y="6872001"/>
                        </a:cubicBezTo>
                        <a:cubicBezTo>
                          <a:pt x="6513357" y="6900105"/>
                          <a:pt x="6174801" y="6919735"/>
                          <a:pt x="5853878" y="6872001"/>
                        </a:cubicBezTo>
                        <a:cubicBezTo>
                          <a:pt x="5532955" y="6824267"/>
                          <a:pt x="5794768" y="6872951"/>
                          <a:pt x="5763818" y="6872001"/>
                        </a:cubicBezTo>
                        <a:cubicBezTo>
                          <a:pt x="5732868" y="6871051"/>
                          <a:pt x="5282951" y="6830581"/>
                          <a:pt x="4870149" y="6872001"/>
                        </a:cubicBezTo>
                        <a:cubicBezTo>
                          <a:pt x="4457347" y="6913421"/>
                          <a:pt x="4592327" y="6865905"/>
                          <a:pt x="4378285" y="6872001"/>
                        </a:cubicBezTo>
                        <a:cubicBezTo>
                          <a:pt x="4164243" y="6878097"/>
                          <a:pt x="3999690" y="6882816"/>
                          <a:pt x="3886421" y="6872001"/>
                        </a:cubicBezTo>
                        <a:cubicBezTo>
                          <a:pt x="3773152" y="6861186"/>
                          <a:pt x="3834644" y="6871752"/>
                          <a:pt x="3796361" y="6872001"/>
                        </a:cubicBezTo>
                        <a:cubicBezTo>
                          <a:pt x="3758078" y="6872250"/>
                          <a:pt x="3181253" y="6844749"/>
                          <a:pt x="2902692" y="6872001"/>
                        </a:cubicBezTo>
                        <a:cubicBezTo>
                          <a:pt x="2624131" y="6899253"/>
                          <a:pt x="2717266" y="6862702"/>
                          <a:pt x="2611730" y="6872001"/>
                        </a:cubicBezTo>
                        <a:cubicBezTo>
                          <a:pt x="2506194" y="6881300"/>
                          <a:pt x="2410712" y="6881353"/>
                          <a:pt x="2320768" y="6872001"/>
                        </a:cubicBezTo>
                        <a:cubicBezTo>
                          <a:pt x="2230824" y="6862649"/>
                          <a:pt x="1837164" y="6853333"/>
                          <a:pt x="1427099" y="6872001"/>
                        </a:cubicBezTo>
                        <a:cubicBezTo>
                          <a:pt x="1017034" y="6890669"/>
                          <a:pt x="1362618" y="6872430"/>
                          <a:pt x="1337040" y="6872001"/>
                        </a:cubicBezTo>
                        <a:cubicBezTo>
                          <a:pt x="1311462" y="6871572"/>
                          <a:pt x="1152816" y="6879989"/>
                          <a:pt x="1046078" y="6872001"/>
                        </a:cubicBezTo>
                        <a:cubicBezTo>
                          <a:pt x="939340" y="6864013"/>
                          <a:pt x="452626" y="6910573"/>
                          <a:pt x="0" y="6872001"/>
                        </a:cubicBezTo>
                        <a:cubicBezTo>
                          <a:pt x="5122" y="6605108"/>
                          <a:pt x="-29365" y="6287177"/>
                          <a:pt x="0" y="6116081"/>
                        </a:cubicBezTo>
                        <a:cubicBezTo>
                          <a:pt x="29365" y="5944985"/>
                          <a:pt x="15504" y="5458213"/>
                          <a:pt x="0" y="5291441"/>
                        </a:cubicBezTo>
                        <a:cubicBezTo>
                          <a:pt x="-15504" y="5124669"/>
                          <a:pt x="-1302" y="4837435"/>
                          <a:pt x="0" y="4672961"/>
                        </a:cubicBezTo>
                        <a:cubicBezTo>
                          <a:pt x="1302" y="4508487"/>
                          <a:pt x="24167" y="4237725"/>
                          <a:pt x="0" y="4123201"/>
                        </a:cubicBezTo>
                        <a:cubicBezTo>
                          <a:pt x="-24167" y="4008677"/>
                          <a:pt x="-10727" y="3814129"/>
                          <a:pt x="0" y="3642161"/>
                        </a:cubicBezTo>
                        <a:cubicBezTo>
                          <a:pt x="10727" y="3470193"/>
                          <a:pt x="16174" y="3058161"/>
                          <a:pt x="0" y="2886240"/>
                        </a:cubicBezTo>
                        <a:cubicBezTo>
                          <a:pt x="-16174" y="2714319"/>
                          <a:pt x="14439" y="2533882"/>
                          <a:pt x="0" y="2405200"/>
                        </a:cubicBezTo>
                        <a:cubicBezTo>
                          <a:pt x="-14439" y="2276518"/>
                          <a:pt x="33514" y="1981149"/>
                          <a:pt x="0" y="1718000"/>
                        </a:cubicBezTo>
                        <a:cubicBezTo>
                          <a:pt x="-33514" y="1454851"/>
                          <a:pt x="24178" y="1428619"/>
                          <a:pt x="0" y="1168240"/>
                        </a:cubicBezTo>
                        <a:cubicBezTo>
                          <a:pt x="-24178" y="907861"/>
                          <a:pt x="-57276" y="549664"/>
                          <a:pt x="0" y="0"/>
                        </a:cubicBezTo>
                        <a:close/>
                      </a:path>
                    </a:pathLst>
                  </a:cu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1" name="Rectangle 70">
            <a:extLst>
              <a:ext uri="{FF2B5EF4-FFF2-40B4-BE49-F238E27FC236}">
                <a16:creationId xmlns:a16="http://schemas.microsoft.com/office/drawing/2014/main" id="{9F0363F6-0B05-447D-9659-53198B25BB3E}"/>
              </a:ext>
            </a:extLst>
          </p:cNvPr>
          <p:cNvSpPr/>
          <p:nvPr/>
        </p:nvSpPr>
        <p:spPr bwMode="auto">
          <a:xfrm>
            <a:off x="10837416" y="14131875"/>
            <a:ext cx="9920287" cy="6872001"/>
          </a:xfrm>
          <a:prstGeom prst="rect">
            <a:avLst/>
          </a:prstGeom>
          <a:solidFill>
            <a:schemeClr val="accent3"/>
          </a:solidFill>
          <a:ln w="9525" cap="flat" cmpd="sng" algn="ctr">
            <a:solidFill>
              <a:schemeClr val="tx1"/>
            </a:solidFill>
            <a:prstDash val="solid"/>
            <a:round/>
            <a:headEnd type="none" w="med" len="med"/>
            <a:tailEnd type="none" w="med" len="med"/>
            <a:extLst>
              <a:ext uri="{C807C97D-BFC1-408E-A445-0C87EB9F89A2}">
                <ask:lineSketchStyleProps xmlns:ask="http://schemas.microsoft.com/office/drawing/2018/sketchyshapes">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0" name="Rectangle 69">
            <a:extLst>
              <a:ext uri="{FF2B5EF4-FFF2-40B4-BE49-F238E27FC236}">
                <a16:creationId xmlns:a16="http://schemas.microsoft.com/office/drawing/2014/main" id="{38112EAA-70A8-4635-BCEF-4B57B8F1B6D8}"/>
              </a:ext>
            </a:extLst>
          </p:cNvPr>
          <p:cNvSpPr/>
          <p:nvPr/>
        </p:nvSpPr>
        <p:spPr bwMode="auto">
          <a:xfrm>
            <a:off x="629097" y="14131874"/>
            <a:ext cx="9920287" cy="14432841"/>
          </a:xfrm>
          <a:prstGeom prst="rect">
            <a:avLst/>
          </a:prstGeom>
          <a:solidFill>
            <a:schemeClr val="accent3"/>
          </a:solidFill>
          <a:ln w="9525" cap="flat" cmpd="sng" algn="ctr">
            <a:solidFill>
              <a:schemeClr val="tx1"/>
            </a:solidFill>
            <a:prstDash val="solid"/>
            <a:round/>
            <a:headEnd type="none" w="med" len="med"/>
            <a:tailEnd type="none" w="med" len="med"/>
            <a:extLst>
              <a:ext uri="{C807C97D-BFC1-408E-A445-0C87EB9F89A2}">
                <ask:lineSketchStyleProps xmlns:ask="http://schemas.microsoft.com/office/drawing/2018/sketchyshapes" sd="1090671062">
                  <a:custGeom>
                    <a:avLst/>
                    <a:gdLst>
                      <a:gd name="connsiteX0" fmla="*/ 0 w 9920287"/>
                      <a:gd name="connsiteY0" fmla="*/ 0 h 14432841"/>
                      <a:gd name="connsiteX1" fmla="*/ 363744 w 9920287"/>
                      <a:gd name="connsiteY1" fmla="*/ 0 h 14432841"/>
                      <a:gd name="connsiteX2" fmla="*/ 1124299 w 9920287"/>
                      <a:gd name="connsiteY2" fmla="*/ 0 h 14432841"/>
                      <a:gd name="connsiteX3" fmla="*/ 1884855 w 9920287"/>
                      <a:gd name="connsiteY3" fmla="*/ 0 h 14432841"/>
                      <a:gd name="connsiteX4" fmla="*/ 2447004 w 9920287"/>
                      <a:gd name="connsiteY4" fmla="*/ 0 h 14432841"/>
                      <a:gd name="connsiteX5" fmla="*/ 3306762 w 9920287"/>
                      <a:gd name="connsiteY5" fmla="*/ 0 h 14432841"/>
                      <a:gd name="connsiteX6" fmla="*/ 3868912 w 9920287"/>
                      <a:gd name="connsiteY6" fmla="*/ 0 h 14432841"/>
                      <a:gd name="connsiteX7" fmla="*/ 4728670 w 9920287"/>
                      <a:gd name="connsiteY7" fmla="*/ 0 h 14432841"/>
                      <a:gd name="connsiteX8" fmla="*/ 5390023 w 9920287"/>
                      <a:gd name="connsiteY8" fmla="*/ 0 h 14432841"/>
                      <a:gd name="connsiteX9" fmla="*/ 6051375 w 9920287"/>
                      <a:gd name="connsiteY9" fmla="*/ 0 h 14432841"/>
                      <a:gd name="connsiteX10" fmla="*/ 6613525 w 9920287"/>
                      <a:gd name="connsiteY10" fmla="*/ 0 h 14432841"/>
                      <a:gd name="connsiteX11" fmla="*/ 7274877 w 9920287"/>
                      <a:gd name="connsiteY11" fmla="*/ 0 h 14432841"/>
                      <a:gd name="connsiteX12" fmla="*/ 7936230 w 9920287"/>
                      <a:gd name="connsiteY12" fmla="*/ 0 h 14432841"/>
                      <a:gd name="connsiteX13" fmla="*/ 8399176 w 9920287"/>
                      <a:gd name="connsiteY13" fmla="*/ 0 h 14432841"/>
                      <a:gd name="connsiteX14" fmla="*/ 9060529 w 9920287"/>
                      <a:gd name="connsiteY14" fmla="*/ 0 h 14432841"/>
                      <a:gd name="connsiteX15" fmla="*/ 9920287 w 9920287"/>
                      <a:gd name="connsiteY15" fmla="*/ 0 h 14432841"/>
                      <a:gd name="connsiteX16" fmla="*/ 9920287 w 9920287"/>
                      <a:gd name="connsiteY16" fmla="*/ 398621 h 14432841"/>
                      <a:gd name="connsiteX17" fmla="*/ 9920287 w 9920287"/>
                      <a:gd name="connsiteY17" fmla="*/ 1230228 h 14432841"/>
                      <a:gd name="connsiteX18" fmla="*/ 9920287 w 9920287"/>
                      <a:gd name="connsiteY18" fmla="*/ 2206163 h 14432841"/>
                      <a:gd name="connsiteX19" fmla="*/ 9920287 w 9920287"/>
                      <a:gd name="connsiteY19" fmla="*/ 2604784 h 14432841"/>
                      <a:gd name="connsiteX20" fmla="*/ 9920287 w 9920287"/>
                      <a:gd name="connsiteY20" fmla="*/ 2859077 h 14432841"/>
                      <a:gd name="connsiteX21" fmla="*/ 9920287 w 9920287"/>
                      <a:gd name="connsiteY21" fmla="*/ 3835012 h 14432841"/>
                      <a:gd name="connsiteX22" fmla="*/ 9920287 w 9920287"/>
                      <a:gd name="connsiteY22" fmla="*/ 4233633 h 14432841"/>
                      <a:gd name="connsiteX23" fmla="*/ 9920287 w 9920287"/>
                      <a:gd name="connsiteY23" fmla="*/ 5209568 h 14432841"/>
                      <a:gd name="connsiteX24" fmla="*/ 9920287 w 9920287"/>
                      <a:gd name="connsiteY24" fmla="*/ 5608190 h 14432841"/>
                      <a:gd name="connsiteX25" fmla="*/ 9920287 w 9920287"/>
                      <a:gd name="connsiteY25" fmla="*/ 6439796 h 14432841"/>
                      <a:gd name="connsiteX26" fmla="*/ 9920287 w 9920287"/>
                      <a:gd name="connsiteY26" fmla="*/ 6838418 h 14432841"/>
                      <a:gd name="connsiteX27" fmla="*/ 9920287 w 9920287"/>
                      <a:gd name="connsiteY27" fmla="*/ 7525696 h 14432841"/>
                      <a:gd name="connsiteX28" fmla="*/ 9920287 w 9920287"/>
                      <a:gd name="connsiteY28" fmla="*/ 8357302 h 14432841"/>
                      <a:gd name="connsiteX29" fmla="*/ 9920287 w 9920287"/>
                      <a:gd name="connsiteY29" fmla="*/ 9333237 h 14432841"/>
                      <a:gd name="connsiteX30" fmla="*/ 9920287 w 9920287"/>
                      <a:gd name="connsiteY30" fmla="*/ 9731859 h 14432841"/>
                      <a:gd name="connsiteX31" fmla="*/ 9920287 w 9920287"/>
                      <a:gd name="connsiteY31" fmla="*/ 10419137 h 14432841"/>
                      <a:gd name="connsiteX32" fmla="*/ 9920287 w 9920287"/>
                      <a:gd name="connsiteY32" fmla="*/ 10673430 h 14432841"/>
                      <a:gd name="connsiteX33" fmla="*/ 9920287 w 9920287"/>
                      <a:gd name="connsiteY33" fmla="*/ 11505036 h 14432841"/>
                      <a:gd name="connsiteX34" fmla="*/ 9920287 w 9920287"/>
                      <a:gd name="connsiteY34" fmla="*/ 12480971 h 14432841"/>
                      <a:gd name="connsiteX35" fmla="*/ 9920287 w 9920287"/>
                      <a:gd name="connsiteY35" fmla="*/ 13168249 h 14432841"/>
                      <a:gd name="connsiteX36" fmla="*/ 9920287 w 9920287"/>
                      <a:gd name="connsiteY36" fmla="*/ 13711199 h 14432841"/>
                      <a:gd name="connsiteX37" fmla="*/ 9920287 w 9920287"/>
                      <a:gd name="connsiteY37" fmla="*/ 14432841 h 14432841"/>
                      <a:gd name="connsiteX38" fmla="*/ 9258935 w 9920287"/>
                      <a:gd name="connsiteY38" fmla="*/ 14432841 h 14432841"/>
                      <a:gd name="connsiteX39" fmla="*/ 8498379 w 9920287"/>
                      <a:gd name="connsiteY39" fmla="*/ 14432841 h 14432841"/>
                      <a:gd name="connsiteX40" fmla="*/ 7936230 w 9920287"/>
                      <a:gd name="connsiteY40" fmla="*/ 14432841 h 14432841"/>
                      <a:gd name="connsiteX41" fmla="*/ 7274877 w 9920287"/>
                      <a:gd name="connsiteY41" fmla="*/ 14432841 h 14432841"/>
                      <a:gd name="connsiteX42" fmla="*/ 6811930 w 9920287"/>
                      <a:gd name="connsiteY42" fmla="*/ 14432841 h 14432841"/>
                      <a:gd name="connsiteX43" fmla="*/ 6348984 w 9920287"/>
                      <a:gd name="connsiteY43" fmla="*/ 14432841 h 14432841"/>
                      <a:gd name="connsiteX44" fmla="*/ 5489225 w 9920287"/>
                      <a:gd name="connsiteY44" fmla="*/ 14432841 h 14432841"/>
                      <a:gd name="connsiteX45" fmla="*/ 5026279 w 9920287"/>
                      <a:gd name="connsiteY45" fmla="*/ 14432841 h 14432841"/>
                      <a:gd name="connsiteX46" fmla="*/ 4166521 w 9920287"/>
                      <a:gd name="connsiteY46" fmla="*/ 14432841 h 14432841"/>
                      <a:gd name="connsiteX47" fmla="*/ 3604371 w 9920287"/>
                      <a:gd name="connsiteY47" fmla="*/ 14432841 h 14432841"/>
                      <a:gd name="connsiteX48" fmla="*/ 2843816 w 9920287"/>
                      <a:gd name="connsiteY48" fmla="*/ 14432841 h 14432841"/>
                      <a:gd name="connsiteX49" fmla="*/ 2281666 w 9920287"/>
                      <a:gd name="connsiteY49" fmla="*/ 14432841 h 14432841"/>
                      <a:gd name="connsiteX50" fmla="*/ 1421908 w 9920287"/>
                      <a:gd name="connsiteY50" fmla="*/ 14432841 h 14432841"/>
                      <a:gd name="connsiteX51" fmla="*/ 760555 w 9920287"/>
                      <a:gd name="connsiteY51" fmla="*/ 14432841 h 14432841"/>
                      <a:gd name="connsiteX52" fmla="*/ 0 w 9920287"/>
                      <a:gd name="connsiteY52" fmla="*/ 14432841 h 14432841"/>
                      <a:gd name="connsiteX53" fmla="*/ 0 w 9920287"/>
                      <a:gd name="connsiteY53" fmla="*/ 13456906 h 14432841"/>
                      <a:gd name="connsiteX54" fmla="*/ 0 w 9920287"/>
                      <a:gd name="connsiteY54" fmla="*/ 13202613 h 14432841"/>
                      <a:gd name="connsiteX55" fmla="*/ 0 w 9920287"/>
                      <a:gd name="connsiteY55" fmla="*/ 12226678 h 14432841"/>
                      <a:gd name="connsiteX56" fmla="*/ 0 w 9920287"/>
                      <a:gd name="connsiteY56" fmla="*/ 11250743 h 14432841"/>
                      <a:gd name="connsiteX57" fmla="*/ 0 w 9920287"/>
                      <a:gd name="connsiteY57" fmla="*/ 10996450 h 14432841"/>
                      <a:gd name="connsiteX58" fmla="*/ 0 w 9920287"/>
                      <a:gd name="connsiteY58" fmla="*/ 10164844 h 14432841"/>
                      <a:gd name="connsiteX59" fmla="*/ 0 w 9920287"/>
                      <a:gd name="connsiteY59" fmla="*/ 9766222 h 14432841"/>
                      <a:gd name="connsiteX60" fmla="*/ 0 w 9920287"/>
                      <a:gd name="connsiteY60" fmla="*/ 9223273 h 14432841"/>
                      <a:gd name="connsiteX61" fmla="*/ 0 w 9920287"/>
                      <a:gd name="connsiteY61" fmla="*/ 8968980 h 14432841"/>
                      <a:gd name="connsiteX62" fmla="*/ 0 w 9920287"/>
                      <a:gd name="connsiteY62" fmla="*/ 8137373 h 14432841"/>
                      <a:gd name="connsiteX63" fmla="*/ 0 w 9920287"/>
                      <a:gd name="connsiteY63" fmla="*/ 7738752 h 14432841"/>
                      <a:gd name="connsiteX64" fmla="*/ 0 w 9920287"/>
                      <a:gd name="connsiteY64" fmla="*/ 7484459 h 14432841"/>
                      <a:gd name="connsiteX65" fmla="*/ 0 w 9920287"/>
                      <a:gd name="connsiteY65" fmla="*/ 6652852 h 14432841"/>
                      <a:gd name="connsiteX66" fmla="*/ 0 w 9920287"/>
                      <a:gd name="connsiteY66" fmla="*/ 5821246 h 14432841"/>
                      <a:gd name="connsiteX67" fmla="*/ 0 w 9920287"/>
                      <a:gd name="connsiteY67" fmla="*/ 4989639 h 14432841"/>
                      <a:gd name="connsiteX68" fmla="*/ 0 w 9920287"/>
                      <a:gd name="connsiteY68" fmla="*/ 4446690 h 14432841"/>
                      <a:gd name="connsiteX69" fmla="*/ 0 w 9920287"/>
                      <a:gd name="connsiteY69" fmla="*/ 3759411 h 14432841"/>
                      <a:gd name="connsiteX70" fmla="*/ 0 w 9920287"/>
                      <a:gd name="connsiteY70" fmla="*/ 3072133 h 14432841"/>
                      <a:gd name="connsiteX71" fmla="*/ 0 w 9920287"/>
                      <a:gd name="connsiteY71" fmla="*/ 2673512 h 14432841"/>
                      <a:gd name="connsiteX72" fmla="*/ 0 w 9920287"/>
                      <a:gd name="connsiteY72" fmla="*/ 2419219 h 14432841"/>
                      <a:gd name="connsiteX73" fmla="*/ 0 w 9920287"/>
                      <a:gd name="connsiteY73" fmla="*/ 1587613 h 14432841"/>
                      <a:gd name="connsiteX74" fmla="*/ 0 w 9920287"/>
                      <a:gd name="connsiteY74" fmla="*/ 1188991 h 14432841"/>
                      <a:gd name="connsiteX75" fmla="*/ 0 w 9920287"/>
                      <a:gd name="connsiteY75" fmla="*/ 790370 h 14432841"/>
                      <a:gd name="connsiteX76" fmla="*/ 0 w 9920287"/>
                      <a:gd name="connsiteY76" fmla="*/ 0 h 14432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20287" h="14432841" fill="none" extrusionOk="0">
                        <a:moveTo>
                          <a:pt x="0" y="0"/>
                        </a:moveTo>
                        <a:cubicBezTo>
                          <a:pt x="84536" y="15031"/>
                          <a:pt x="224791" y="17412"/>
                          <a:pt x="363744" y="0"/>
                        </a:cubicBezTo>
                        <a:cubicBezTo>
                          <a:pt x="502697" y="-17412"/>
                          <a:pt x="757047" y="228"/>
                          <a:pt x="1124299" y="0"/>
                        </a:cubicBezTo>
                        <a:cubicBezTo>
                          <a:pt x="1491552" y="-228"/>
                          <a:pt x="1731053" y="1765"/>
                          <a:pt x="1884855" y="0"/>
                        </a:cubicBezTo>
                        <a:cubicBezTo>
                          <a:pt x="2038657" y="-1765"/>
                          <a:pt x="2186610" y="12281"/>
                          <a:pt x="2447004" y="0"/>
                        </a:cubicBezTo>
                        <a:cubicBezTo>
                          <a:pt x="2707398" y="-12281"/>
                          <a:pt x="3117314" y="-33111"/>
                          <a:pt x="3306762" y="0"/>
                        </a:cubicBezTo>
                        <a:cubicBezTo>
                          <a:pt x="3496210" y="33111"/>
                          <a:pt x="3700653" y="-19895"/>
                          <a:pt x="3868912" y="0"/>
                        </a:cubicBezTo>
                        <a:cubicBezTo>
                          <a:pt x="4037171" y="19895"/>
                          <a:pt x="4324005" y="37634"/>
                          <a:pt x="4728670" y="0"/>
                        </a:cubicBezTo>
                        <a:cubicBezTo>
                          <a:pt x="5133335" y="-37634"/>
                          <a:pt x="5181693" y="-19222"/>
                          <a:pt x="5390023" y="0"/>
                        </a:cubicBezTo>
                        <a:cubicBezTo>
                          <a:pt x="5598353" y="19222"/>
                          <a:pt x="5902076" y="-4287"/>
                          <a:pt x="6051375" y="0"/>
                        </a:cubicBezTo>
                        <a:cubicBezTo>
                          <a:pt x="6200674" y="4287"/>
                          <a:pt x="6434050" y="-8896"/>
                          <a:pt x="6613525" y="0"/>
                        </a:cubicBezTo>
                        <a:cubicBezTo>
                          <a:pt x="6793000" y="8896"/>
                          <a:pt x="7093478" y="-9513"/>
                          <a:pt x="7274877" y="0"/>
                        </a:cubicBezTo>
                        <a:cubicBezTo>
                          <a:pt x="7456276" y="9513"/>
                          <a:pt x="7742277" y="-23489"/>
                          <a:pt x="7936230" y="0"/>
                        </a:cubicBezTo>
                        <a:cubicBezTo>
                          <a:pt x="8130183" y="23489"/>
                          <a:pt x="8213201" y="-18715"/>
                          <a:pt x="8399176" y="0"/>
                        </a:cubicBezTo>
                        <a:cubicBezTo>
                          <a:pt x="8585151" y="18715"/>
                          <a:pt x="8883097" y="13108"/>
                          <a:pt x="9060529" y="0"/>
                        </a:cubicBezTo>
                        <a:cubicBezTo>
                          <a:pt x="9237961" y="-13108"/>
                          <a:pt x="9654355" y="26990"/>
                          <a:pt x="9920287" y="0"/>
                        </a:cubicBezTo>
                        <a:cubicBezTo>
                          <a:pt x="9908099" y="147850"/>
                          <a:pt x="9925664" y="265421"/>
                          <a:pt x="9920287" y="398621"/>
                        </a:cubicBezTo>
                        <a:cubicBezTo>
                          <a:pt x="9914910" y="531821"/>
                          <a:pt x="9904298" y="1043810"/>
                          <a:pt x="9920287" y="1230228"/>
                        </a:cubicBezTo>
                        <a:cubicBezTo>
                          <a:pt x="9936276" y="1416646"/>
                          <a:pt x="9900182" y="1863242"/>
                          <a:pt x="9920287" y="2206163"/>
                        </a:cubicBezTo>
                        <a:cubicBezTo>
                          <a:pt x="9940392" y="2549084"/>
                          <a:pt x="9932106" y="2475583"/>
                          <a:pt x="9920287" y="2604784"/>
                        </a:cubicBezTo>
                        <a:cubicBezTo>
                          <a:pt x="9908468" y="2733985"/>
                          <a:pt x="9925367" y="2768731"/>
                          <a:pt x="9920287" y="2859077"/>
                        </a:cubicBezTo>
                        <a:cubicBezTo>
                          <a:pt x="9915207" y="2949423"/>
                          <a:pt x="9951159" y="3436377"/>
                          <a:pt x="9920287" y="3835012"/>
                        </a:cubicBezTo>
                        <a:cubicBezTo>
                          <a:pt x="9889415" y="4233648"/>
                          <a:pt x="9939784" y="4143469"/>
                          <a:pt x="9920287" y="4233633"/>
                        </a:cubicBezTo>
                        <a:cubicBezTo>
                          <a:pt x="9900790" y="4323797"/>
                          <a:pt x="9942342" y="4747401"/>
                          <a:pt x="9920287" y="5209568"/>
                        </a:cubicBezTo>
                        <a:cubicBezTo>
                          <a:pt x="9898232" y="5671736"/>
                          <a:pt x="9921441" y="5461868"/>
                          <a:pt x="9920287" y="5608190"/>
                        </a:cubicBezTo>
                        <a:cubicBezTo>
                          <a:pt x="9919133" y="5754512"/>
                          <a:pt x="9891696" y="6206228"/>
                          <a:pt x="9920287" y="6439796"/>
                        </a:cubicBezTo>
                        <a:cubicBezTo>
                          <a:pt x="9948878" y="6673364"/>
                          <a:pt x="9940050" y="6740060"/>
                          <a:pt x="9920287" y="6838418"/>
                        </a:cubicBezTo>
                        <a:cubicBezTo>
                          <a:pt x="9900524" y="6936776"/>
                          <a:pt x="9947918" y="7366501"/>
                          <a:pt x="9920287" y="7525696"/>
                        </a:cubicBezTo>
                        <a:cubicBezTo>
                          <a:pt x="9892656" y="7684891"/>
                          <a:pt x="9925747" y="7981694"/>
                          <a:pt x="9920287" y="8357302"/>
                        </a:cubicBezTo>
                        <a:cubicBezTo>
                          <a:pt x="9914827" y="8732910"/>
                          <a:pt x="9943240" y="9045879"/>
                          <a:pt x="9920287" y="9333237"/>
                        </a:cubicBezTo>
                        <a:cubicBezTo>
                          <a:pt x="9897334" y="9620595"/>
                          <a:pt x="9934857" y="9579057"/>
                          <a:pt x="9920287" y="9731859"/>
                        </a:cubicBezTo>
                        <a:cubicBezTo>
                          <a:pt x="9905717" y="9884661"/>
                          <a:pt x="9903834" y="10206918"/>
                          <a:pt x="9920287" y="10419137"/>
                        </a:cubicBezTo>
                        <a:cubicBezTo>
                          <a:pt x="9936740" y="10631356"/>
                          <a:pt x="9918902" y="10569280"/>
                          <a:pt x="9920287" y="10673430"/>
                        </a:cubicBezTo>
                        <a:cubicBezTo>
                          <a:pt x="9921672" y="10777580"/>
                          <a:pt x="9892850" y="11152658"/>
                          <a:pt x="9920287" y="11505036"/>
                        </a:cubicBezTo>
                        <a:cubicBezTo>
                          <a:pt x="9947724" y="11857414"/>
                          <a:pt x="9873044" y="12102144"/>
                          <a:pt x="9920287" y="12480971"/>
                        </a:cubicBezTo>
                        <a:cubicBezTo>
                          <a:pt x="9967530" y="12859798"/>
                          <a:pt x="9888750" y="12869875"/>
                          <a:pt x="9920287" y="13168249"/>
                        </a:cubicBezTo>
                        <a:cubicBezTo>
                          <a:pt x="9951824" y="13466623"/>
                          <a:pt x="9930115" y="13554635"/>
                          <a:pt x="9920287" y="13711199"/>
                        </a:cubicBezTo>
                        <a:cubicBezTo>
                          <a:pt x="9910460" y="13867763"/>
                          <a:pt x="9939623" y="14253640"/>
                          <a:pt x="9920287" y="14432841"/>
                        </a:cubicBezTo>
                        <a:cubicBezTo>
                          <a:pt x="9723813" y="14455313"/>
                          <a:pt x="9487286" y="14458514"/>
                          <a:pt x="9258935" y="14432841"/>
                        </a:cubicBezTo>
                        <a:cubicBezTo>
                          <a:pt x="9030584" y="14407168"/>
                          <a:pt x="8697151" y="14459889"/>
                          <a:pt x="8498379" y="14432841"/>
                        </a:cubicBezTo>
                        <a:cubicBezTo>
                          <a:pt x="8299607" y="14405793"/>
                          <a:pt x="8087012" y="14421998"/>
                          <a:pt x="7936230" y="14432841"/>
                        </a:cubicBezTo>
                        <a:cubicBezTo>
                          <a:pt x="7785448" y="14443684"/>
                          <a:pt x="7414615" y="14417514"/>
                          <a:pt x="7274877" y="14432841"/>
                        </a:cubicBezTo>
                        <a:cubicBezTo>
                          <a:pt x="7135139" y="14448168"/>
                          <a:pt x="6912589" y="14454029"/>
                          <a:pt x="6811930" y="14432841"/>
                        </a:cubicBezTo>
                        <a:cubicBezTo>
                          <a:pt x="6711271" y="14411653"/>
                          <a:pt x="6474642" y="14433303"/>
                          <a:pt x="6348984" y="14432841"/>
                        </a:cubicBezTo>
                        <a:cubicBezTo>
                          <a:pt x="6223326" y="14432379"/>
                          <a:pt x="5872484" y="14463592"/>
                          <a:pt x="5489225" y="14432841"/>
                        </a:cubicBezTo>
                        <a:cubicBezTo>
                          <a:pt x="5105966" y="14402090"/>
                          <a:pt x="5131780" y="14444909"/>
                          <a:pt x="5026279" y="14432841"/>
                        </a:cubicBezTo>
                        <a:cubicBezTo>
                          <a:pt x="4920778" y="14420773"/>
                          <a:pt x="4374286" y="14407564"/>
                          <a:pt x="4166521" y="14432841"/>
                        </a:cubicBezTo>
                        <a:cubicBezTo>
                          <a:pt x="3958756" y="14458118"/>
                          <a:pt x="3725884" y="14421238"/>
                          <a:pt x="3604371" y="14432841"/>
                        </a:cubicBezTo>
                        <a:cubicBezTo>
                          <a:pt x="3482858" y="14444445"/>
                          <a:pt x="3208549" y="14415653"/>
                          <a:pt x="2843816" y="14432841"/>
                        </a:cubicBezTo>
                        <a:cubicBezTo>
                          <a:pt x="2479083" y="14450029"/>
                          <a:pt x="2416957" y="14423369"/>
                          <a:pt x="2281666" y="14432841"/>
                        </a:cubicBezTo>
                        <a:cubicBezTo>
                          <a:pt x="2146375" y="14442314"/>
                          <a:pt x="1751213" y="14444468"/>
                          <a:pt x="1421908" y="14432841"/>
                        </a:cubicBezTo>
                        <a:cubicBezTo>
                          <a:pt x="1092603" y="14421214"/>
                          <a:pt x="1071772" y="14416234"/>
                          <a:pt x="760555" y="14432841"/>
                        </a:cubicBezTo>
                        <a:cubicBezTo>
                          <a:pt x="449338" y="14449448"/>
                          <a:pt x="221254" y="14441527"/>
                          <a:pt x="0" y="14432841"/>
                        </a:cubicBezTo>
                        <a:cubicBezTo>
                          <a:pt x="10903" y="13999943"/>
                          <a:pt x="-29556" y="13664812"/>
                          <a:pt x="0" y="13456906"/>
                        </a:cubicBezTo>
                        <a:cubicBezTo>
                          <a:pt x="29556" y="13249001"/>
                          <a:pt x="4421" y="13259497"/>
                          <a:pt x="0" y="13202613"/>
                        </a:cubicBezTo>
                        <a:cubicBezTo>
                          <a:pt x="-4421" y="13145729"/>
                          <a:pt x="16336" y="12444836"/>
                          <a:pt x="0" y="12226678"/>
                        </a:cubicBezTo>
                        <a:cubicBezTo>
                          <a:pt x="-16336" y="12008520"/>
                          <a:pt x="10481" y="11640953"/>
                          <a:pt x="0" y="11250743"/>
                        </a:cubicBezTo>
                        <a:cubicBezTo>
                          <a:pt x="-10481" y="10860533"/>
                          <a:pt x="-991" y="11077386"/>
                          <a:pt x="0" y="10996450"/>
                        </a:cubicBezTo>
                        <a:cubicBezTo>
                          <a:pt x="991" y="10915514"/>
                          <a:pt x="-10074" y="10457850"/>
                          <a:pt x="0" y="10164844"/>
                        </a:cubicBezTo>
                        <a:cubicBezTo>
                          <a:pt x="10074" y="9871838"/>
                          <a:pt x="-6676" y="9964243"/>
                          <a:pt x="0" y="9766222"/>
                        </a:cubicBezTo>
                        <a:cubicBezTo>
                          <a:pt x="6676" y="9568201"/>
                          <a:pt x="-13267" y="9434635"/>
                          <a:pt x="0" y="9223273"/>
                        </a:cubicBezTo>
                        <a:cubicBezTo>
                          <a:pt x="13267" y="9011911"/>
                          <a:pt x="10245" y="9067555"/>
                          <a:pt x="0" y="8968980"/>
                        </a:cubicBezTo>
                        <a:cubicBezTo>
                          <a:pt x="-10245" y="8870405"/>
                          <a:pt x="33438" y="8390879"/>
                          <a:pt x="0" y="8137373"/>
                        </a:cubicBezTo>
                        <a:cubicBezTo>
                          <a:pt x="-33438" y="7883867"/>
                          <a:pt x="13624" y="7857934"/>
                          <a:pt x="0" y="7738752"/>
                        </a:cubicBezTo>
                        <a:cubicBezTo>
                          <a:pt x="-13624" y="7619570"/>
                          <a:pt x="2746" y="7567505"/>
                          <a:pt x="0" y="7484459"/>
                        </a:cubicBezTo>
                        <a:cubicBezTo>
                          <a:pt x="-2746" y="7401413"/>
                          <a:pt x="7577" y="6918019"/>
                          <a:pt x="0" y="6652852"/>
                        </a:cubicBezTo>
                        <a:cubicBezTo>
                          <a:pt x="-7577" y="6387685"/>
                          <a:pt x="12089" y="6200994"/>
                          <a:pt x="0" y="5821246"/>
                        </a:cubicBezTo>
                        <a:cubicBezTo>
                          <a:pt x="-12089" y="5441498"/>
                          <a:pt x="7386" y="5337616"/>
                          <a:pt x="0" y="4989639"/>
                        </a:cubicBezTo>
                        <a:cubicBezTo>
                          <a:pt x="-7386" y="4641662"/>
                          <a:pt x="-19108" y="4616226"/>
                          <a:pt x="0" y="4446690"/>
                        </a:cubicBezTo>
                        <a:cubicBezTo>
                          <a:pt x="19108" y="4277154"/>
                          <a:pt x="-20737" y="4078614"/>
                          <a:pt x="0" y="3759411"/>
                        </a:cubicBezTo>
                        <a:cubicBezTo>
                          <a:pt x="20737" y="3440208"/>
                          <a:pt x="-430" y="3214063"/>
                          <a:pt x="0" y="3072133"/>
                        </a:cubicBezTo>
                        <a:cubicBezTo>
                          <a:pt x="430" y="2930203"/>
                          <a:pt x="4256" y="2760873"/>
                          <a:pt x="0" y="2673512"/>
                        </a:cubicBezTo>
                        <a:cubicBezTo>
                          <a:pt x="-4256" y="2586151"/>
                          <a:pt x="5211" y="2507098"/>
                          <a:pt x="0" y="2419219"/>
                        </a:cubicBezTo>
                        <a:cubicBezTo>
                          <a:pt x="-5211" y="2331340"/>
                          <a:pt x="-29623" y="1782020"/>
                          <a:pt x="0" y="1587613"/>
                        </a:cubicBezTo>
                        <a:cubicBezTo>
                          <a:pt x="29623" y="1393206"/>
                          <a:pt x="16961" y="1282698"/>
                          <a:pt x="0" y="1188991"/>
                        </a:cubicBezTo>
                        <a:cubicBezTo>
                          <a:pt x="-16961" y="1095284"/>
                          <a:pt x="-9746" y="966531"/>
                          <a:pt x="0" y="790370"/>
                        </a:cubicBezTo>
                        <a:cubicBezTo>
                          <a:pt x="9746" y="614209"/>
                          <a:pt x="-8264" y="367813"/>
                          <a:pt x="0" y="0"/>
                        </a:cubicBezTo>
                        <a:close/>
                      </a:path>
                      <a:path w="9920287" h="14432841" stroke="0" extrusionOk="0">
                        <a:moveTo>
                          <a:pt x="0" y="0"/>
                        </a:moveTo>
                        <a:cubicBezTo>
                          <a:pt x="154406" y="9681"/>
                          <a:pt x="401360" y="13086"/>
                          <a:pt x="661352" y="0"/>
                        </a:cubicBezTo>
                        <a:cubicBezTo>
                          <a:pt x="921344" y="-13086"/>
                          <a:pt x="1083170" y="-21711"/>
                          <a:pt x="1322705" y="0"/>
                        </a:cubicBezTo>
                        <a:cubicBezTo>
                          <a:pt x="1562240" y="21711"/>
                          <a:pt x="1913693" y="-31178"/>
                          <a:pt x="2083260" y="0"/>
                        </a:cubicBezTo>
                        <a:cubicBezTo>
                          <a:pt x="2252827" y="31178"/>
                          <a:pt x="2339758" y="11319"/>
                          <a:pt x="2447004" y="0"/>
                        </a:cubicBezTo>
                        <a:cubicBezTo>
                          <a:pt x="2554250" y="-11319"/>
                          <a:pt x="2893950" y="36151"/>
                          <a:pt x="3306762" y="0"/>
                        </a:cubicBezTo>
                        <a:cubicBezTo>
                          <a:pt x="3719574" y="-36151"/>
                          <a:pt x="3641014" y="19084"/>
                          <a:pt x="3868912" y="0"/>
                        </a:cubicBezTo>
                        <a:cubicBezTo>
                          <a:pt x="4096810" y="-19084"/>
                          <a:pt x="4252189" y="11046"/>
                          <a:pt x="4431062" y="0"/>
                        </a:cubicBezTo>
                        <a:cubicBezTo>
                          <a:pt x="4609935" y="-11046"/>
                          <a:pt x="4758103" y="13471"/>
                          <a:pt x="4993211" y="0"/>
                        </a:cubicBezTo>
                        <a:cubicBezTo>
                          <a:pt x="5228319" y="-13471"/>
                          <a:pt x="5555265" y="-40497"/>
                          <a:pt x="5852969" y="0"/>
                        </a:cubicBezTo>
                        <a:cubicBezTo>
                          <a:pt x="6150673" y="40497"/>
                          <a:pt x="6079403" y="-9418"/>
                          <a:pt x="6216713" y="0"/>
                        </a:cubicBezTo>
                        <a:cubicBezTo>
                          <a:pt x="6354023" y="9418"/>
                          <a:pt x="6625434" y="-2673"/>
                          <a:pt x="6878066" y="0"/>
                        </a:cubicBezTo>
                        <a:cubicBezTo>
                          <a:pt x="7130698" y="2673"/>
                          <a:pt x="7171629" y="-15372"/>
                          <a:pt x="7440215" y="0"/>
                        </a:cubicBezTo>
                        <a:cubicBezTo>
                          <a:pt x="7708801" y="15372"/>
                          <a:pt x="7905506" y="-6319"/>
                          <a:pt x="8200771" y="0"/>
                        </a:cubicBezTo>
                        <a:cubicBezTo>
                          <a:pt x="8496036" y="6319"/>
                          <a:pt x="8556801" y="6784"/>
                          <a:pt x="8762920" y="0"/>
                        </a:cubicBezTo>
                        <a:cubicBezTo>
                          <a:pt x="8969039" y="-6784"/>
                          <a:pt x="9467253" y="-26766"/>
                          <a:pt x="9920287" y="0"/>
                        </a:cubicBezTo>
                        <a:cubicBezTo>
                          <a:pt x="9935110" y="347750"/>
                          <a:pt x="9940108" y="439543"/>
                          <a:pt x="9920287" y="831607"/>
                        </a:cubicBezTo>
                        <a:cubicBezTo>
                          <a:pt x="9900466" y="1223671"/>
                          <a:pt x="9919159" y="1192795"/>
                          <a:pt x="9920287" y="1374556"/>
                        </a:cubicBezTo>
                        <a:cubicBezTo>
                          <a:pt x="9921415" y="1556317"/>
                          <a:pt x="9934386" y="1879503"/>
                          <a:pt x="9920287" y="2061834"/>
                        </a:cubicBezTo>
                        <a:cubicBezTo>
                          <a:pt x="9906188" y="2244165"/>
                          <a:pt x="9887990" y="2409552"/>
                          <a:pt x="9920287" y="2749113"/>
                        </a:cubicBezTo>
                        <a:cubicBezTo>
                          <a:pt x="9952584" y="3088674"/>
                          <a:pt x="9914139" y="3084322"/>
                          <a:pt x="9920287" y="3292062"/>
                        </a:cubicBezTo>
                        <a:cubicBezTo>
                          <a:pt x="9926435" y="3499802"/>
                          <a:pt x="9947703" y="3811283"/>
                          <a:pt x="9920287" y="3979340"/>
                        </a:cubicBezTo>
                        <a:cubicBezTo>
                          <a:pt x="9892871" y="4147397"/>
                          <a:pt x="9938837" y="4528772"/>
                          <a:pt x="9920287" y="4810947"/>
                        </a:cubicBezTo>
                        <a:cubicBezTo>
                          <a:pt x="9901737" y="5093122"/>
                          <a:pt x="9881076" y="5470407"/>
                          <a:pt x="9920287" y="5642554"/>
                        </a:cubicBezTo>
                        <a:cubicBezTo>
                          <a:pt x="9959498" y="5814701"/>
                          <a:pt x="9917412" y="6163518"/>
                          <a:pt x="9920287" y="6329832"/>
                        </a:cubicBezTo>
                        <a:cubicBezTo>
                          <a:pt x="9923162" y="6496146"/>
                          <a:pt x="9924354" y="6661274"/>
                          <a:pt x="9920287" y="6872781"/>
                        </a:cubicBezTo>
                        <a:cubicBezTo>
                          <a:pt x="9916220" y="7084288"/>
                          <a:pt x="9921293" y="7104220"/>
                          <a:pt x="9920287" y="7271403"/>
                        </a:cubicBezTo>
                        <a:cubicBezTo>
                          <a:pt x="9919281" y="7438586"/>
                          <a:pt x="9901705" y="7601127"/>
                          <a:pt x="9920287" y="7814352"/>
                        </a:cubicBezTo>
                        <a:cubicBezTo>
                          <a:pt x="9938869" y="8027577"/>
                          <a:pt x="9899723" y="8277818"/>
                          <a:pt x="9920287" y="8501631"/>
                        </a:cubicBezTo>
                        <a:cubicBezTo>
                          <a:pt x="9940851" y="8725444"/>
                          <a:pt x="9938188" y="8740517"/>
                          <a:pt x="9920287" y="8900252"/>
                        </a:cubicBezTo>
                        <a:cubicBezTo>
                          <a:pt x="9902386" y="9059987"/>
                          <a:pt x="9915961" y="9422636"/>
                          <a:pt x="9920287" y="9587530"/>
                        </a:cubicBezTo>
                        <a:cubicBezTo>
                          <a:pt x="9924613" y="9752424"/>
                          <a:pt x="9891995" y="10044898"/>
                          <a:pt x="9920287" y="10419137"/>
                        </a:cubicBezTo>
                        <a:cubicBezTo>
                          <a:pt x="9948579" y="10793376"/>
                          <a:pt x="9902642" y="10704036"/>
                          <a:pt x="9920287" y="10817758"/>
                        </a:cubicBezTo>
                        <a:cubicBezTo>
                          <a:pt x="9937932" y="10931480"/>
                          <a:pt x="9933982" y="11226476"/>
                          <a:pt x="9920287" y="11360708"/>
                        </a:cubicBezTo>
                        <a:cubicBezTo>
                          <a:pt x="9906593" y="11494940"/>
                          <a:pt x="9893023" y="12067224"/>
                          <a:pt x="9920287" y="12336643"/>
                        </a:cubicBezTo>
                        <a:cubicBezTo>
                          <a:pt x="9947551" y="12606062"/>
                          <a:pt x="9927863" y="12738800"/>
                          <a:pt x="9920287" y="13023921"/>
                        </a:cubicBezTo>
                        <a:cubicBezTo>
                          <a:pt x="9912711" y="13309042"/>
                          <a:pt x="9900270" y="13976517"/>
                          <a:pt x="9920287" y="14432841"/>
                        </a:cubicBezTo>
                        <a:cubicBezTo>
                          <a:pt x="9831541" y="14448618"/>
                          <a:pt x="9636655" y="14443713"/>
                          <a:pt x="9556543" y="14432841"/>
                        </a:cubicBezTo>
                        <a:cubicBezTo>
                          <a:pt x="9476431" y="14421969"/>
                          <a:pt x="9364191" y="14443334"/>
                          <a:pt x="9192799" y="14432841"/>
                        </a:cubicBezTo>
                        <a:cubicBezTo>
                          <a:pt x="9021407" y="14422348"/>
                          <a:pt x="8688848" y="14444539"/>
                          <a:pt x="8531447" y="14432841"/>
                        </a:cubicBezTo>
                        <a:cubicBezTo>
                          <a:pt x="8374046" y="14421143"/>
                          <a:pt x="7979642" y="14474557"/>
                          <a:pt x="7671689" y="14432841"/>
                        </a:cubicBezTo>
                        <a:cubicBezTo>
                          <a:pt x="7363736" y="14391125"/>
                          <a:pt x="7482056" y="14429358"/>
                          <a:pt x="7307945" y="14432841"/>
                        </a:cubicBezTo>
                        <a:cubicBezTo>
                          <a:pt x="7133834" y="14436324"/>
                          <a:pt x="6855835" y="14428494"/>
                          <a:pt x="6646592" y="14432841"/>
                        </a:cubicBezTo>
                        <a:cubicBezTo>
                          <a:pt x="6437349" y="14437188"/>
                          <a:pt x="6193958" y="14457341"/>
                          <a:pt x="5985240" y="14432841"/>
                        </a:cubicBezTo>
                        <a:cubicBezTo>
                          <a:pt x="5776522" y="14408341"/>
                          <a:pt x="5316589" y="14437900"/>
                          <a:pt x="5125482" y="14432841"/>
                        </a:cubicBezTo>
                        <a:cubicBezTo>
                          <a:pt x="4934375" y="14427782"/>
                          <a:pt x="4740863" y="14442020"/>
                          <a:pt x="4464129" y="14432841"/>
                        </a:cubicBezTo>
                        <a:cubicBezTo>
                          <a:pt x="4187395" y="14423662"/>
                          <a:pt x="4097428" y="14417365"/>
                          <a:pt x="3901980" y="14432841"/>
                        </a:cubicBezTo>
                        <a:cubicBezTo>
                          <a:pt x="3706532" y="14448317"/>
                          <a:pt x="3466156" y="14422167"/>
                          <a:pt x="3240627" y="14432841"/>
                        </a:cubicBezTo>
                        <a:cubicBezTo>
                          <a:pt x="3015098" y="14443515"/>
                          <a:pt x="2826618" y="14440174"/>
                          <a:pt x="2678477" y="14432841"/>
                        </a:cubicBezTo>
                        <a:cubicBezTo>
                          <a:pt x="2530336" y="14425509"/>
                          <a:pt x="2047036" y="14456040"/>
                          <a:pt x="1818719" y="14432841"/>
                        </a:cubicBezTo>
                        <a:cubicBezTo>
                          <a:pt x="1590402" y="14409642"/>
                          <a:pt x="1306672" y="14409700"/>
                          <a:pt x="958961" y="14432841"/>
                        </a:cubicBezTo>
                        <a:cubicBezTo>
                          <a:pt x="611250" y="14455982"/>
                          <a:pt x="283383" y="14408108"/>
                          <a:pt x="0" y="14432841"/>
                        </a:cubicBezTo>
                        <a:cubicBezTo>
                          <a:pt x="13550" y="14222505"/>
                          <a:pt x="-5782" y="14065657"/>
                          <a:pt x="0" y="13889891"/>
                        </a:cubicBezTo>
                        <a:cubicBezTo>
                          <a:pt x="5782" y="13714125"/>
                          <a:pt x="-32751" y="13539061"/>
                          <a:pt x="0" y="13202613"/>
                        </a:cubicBezTo>
                        <a:cubicBezTo>
                          <a:pt x="32751" y="12866165"/>
                          <a:pt x="-4440" y="12850178"/>
                          <a:pt x="0" y="12515335"/>
                        </a:cubicBezTo>
                        <a:cubicBezTo>
                          <a:pt x="4440" y="12180492"/>
                          <a:pt x="-26067" y="11884968"/>
                          <a:pt x="0" y="11539400"/>
                        </a:cubicBezTo>
                        <a:cubicBezTo>
                          <a:pt x="26067" y="11193832"/>
                          <a:pt x="10480" y="11137379"/>
                          <a:pt x="0" y="10852122"/>
                        </a:cubicBezTo>
                        <a:cubicBezTo>
                          <a:pt x="-10480" y="10566865"/>
                          <a:pt x="-4775" y="10325179"/>
                          <a:pt x="0" y="10164844"/>
                        </a:cubicBezTo>
                        <a:cubicBezTo>
                          <a:pt x="4775" y="10004509"/>
                          <a:pt x="1040" y="9958221"/>
                          <a:pt x="0" y="9766222"/>
                        </a:cubicBezTo>
                        <a:cubicBezTo>
                          <a:pt x="-1040" y="9574223"/>
                          <a:pt x="-11671" y="9631759"/>
                          <a:pt x="0" y="9511929"/>
                        </a:cubicBezTo>
                        <a:cubicBezTo>
                          <a:pt x="11671" y="9392099"/>
                          <a:pt x="30696" y="8829639"/>
                          <a:pt x="0" y="8535995"/>
                        </a:cubicBezTo>
                        <a:cubicBezTo>
                          <a:pt x="-30696" y="8242351"/>
                          <a:pt x="31141" y="7979483"/>
                          <a:pt x="0" y="7704388"/>
                        </a:cubicBezTo>
                        <a:cubicBezTo>
                          <a:pt x="-31141" y="7429293"/>
                          <a:pt x="128" y="7205464"/>
                          <a:pt x="0" y="6872781"/>
                        </a:cubicBezTo>
                        <a:cubicBezTo>
                          <a:pt x="-128" y="6540098"/>
                          <a:pt x="7548" y="6707401"/>
                          <a:pt x="0" y="6618489"/>
                        </a:cubicBezTo>
                        <a:cubicBezTo>
                          <a:pt x="-7548" y="6529577"/>
                          <a:pt x="10985" y="6347981"/>
                          <a:pt x="0" y="6219867"/>
                        </a:cubicBezTo>
                        <a:cubicBezTo>
                          <a:pt x="-10985" y="6091753"/>
                          <a:pt x="-16533" y="5805100"/>
                          <a:pt x="0" y="5532589"/>
                        </a:cubicBezTo>
                        <a:cubicBezTo>
                          <a:pt x="16533" y="5260078"/>
                          <a:pt x="-16183" y="4850411"/>
                          <a:pt x="0" y="4556654"/>
                        </a:cubicBezTo>
                        <a:cubicBezTo>
                          <a:pt x="16183" y="4262898"/>
                          <a:pt x="-21549" y="4271145"/>
                          <a:pt x="0" y="4013704"/>
                        </a:cubicBezTo>
                        <a:cubicBezTo>
                          <a:pt x="21549" y="3756263"/>
                          <a:pt x="-26475" y="3285773"/>
                          <a:pt x="0" y="3037769"/>
                        </a:cubicBezTo>
                        <a:cubicBezTo>
                          <a:pt x="26475" y="2789765"/>
                          <a:pt x="-11132" y="2778699"/>
                          <a:pt x="0" y="2639148"/>
                        </a:cubicBezTo>
                        <a:cubicBezTo>
                          <a:pt x="11132" y="2499597"/>
                          <a:pt x="14758" y="2178215"/>
                          <a:pt x="0" y="1807542"/>
                        </a:cubicBezTo>
                        <a:cubicBezTo>
                          <a:pt x="-14758" y="1436869"/>
                          <a:pt x="16908" y="1272310"/>
                          <a:pt x="0" y="831607"/>
                        </a:cubicBezTo>
                        <a:cubicBezTo>
                          <a:pt x="-16908" y="390904"/>
                          <a:pt x="-39402" y="347806"/>
                          <a:pt x="0" y="0"/>
                        </a:cubicBezTo>
                        <a:close/>
                      </a:path>
                    </a:pathLst>
                  </a:custGeom>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42" name="Rectangle 41">
            <a:extLst>
              <a:ext uri="{FF2B5EF4-FFF2-40B4-BE49-F238E27FC236}">
                <a16:creationId xmlns:a16="http://schemas.microsoft.com/office/drawing/2014/main" id="{4216A891-01E7-4067-B425-0CA32F9332B3}"/>
              </a:ext>
            </a:extLst>
          </p:cNvPr>
          <p:cNvSpPr/>
          <p:nvPr/>
        </p:nvSpPr>
        <p:spPr bwMode="auto">
          <a:xfrm>
            <a:off x="10837416" y="21692715"/>
            <a:ext cx="9920287" cy="6872001"/>
          </a:xfrm>
          <a:prstGeom prst="rect">
            <a:avLst/>
          </a:prstGeom>
          <a:solidFill>
            <a:schemeClr val="accent3"/>
          </a:solidFill>
          <a:ln w="9525" cap="flat" cmpd="sng" algn="ctr">
            <a:solidFill>
              <a:schemeClr val="tx1"/>
            </a:solidFill>
            <a:prstDash val="solid"/>
            <a:round/>
            <a:headEnd type="none" w="med" len="med"/>
            <a:tailEnd type="none" w="med" len="med"/>
            <a:extLst>
              <a:ext uri="{C807C97D-BFC1-408E-A445-0C87EB9F89A2}">
                <ask:lineSketchStyleProps xmlns:ask="http://schemas.microsoft.com/office/drawing/2018/sketchyshapes">
                  <ask:type>
                    <ask:lineSketchFreehand/>
                  </ask:type>
                </ask:lineSketchStyleProps>
              </a:ext>
            </a:extLst>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2050" name="Rectangle 2"/>
          <p:cNvSpPr>
            <a:spLocks noGrp="1" noChangeArrowheads="1"/>
          </p:cNvSpPr>
          <p:nvPr>
            <p:ph type="title" idx="4294967295"/>
          </p:nvPr>
        </p:nvSpPr>
        <p:spPr>
          <a:xfrm>
            <a:off x="1603375" y="3267075"/>
            <a:ext cx="18180050" cy="2511425"/>
          </a:xfrm>
        </p:spPr>
        <p:txBody>
          <a:bodyPr/>
          <a:lstStyle/>
          <a:p>
            <a:r>
              <a:rPr lang="en-US" altLang="zh-CN" sz="5400" b="1" dirty="0">
                <a:solidFill>
                  <a:schemeClr val="tx1"/>
                </a:solidFill>
                <a:latin typeface="Calibri" panose="020F0502020204030204" pitchFamily="34" charset="0"/>
                <a:ea typeface="SimSun" panose="02010600030101010101" pitchFamily="2" charset="-122"/>
              </a:rPr>
              <a:t>Waypoint Generation based on Crop Row Detection Using </a:t>
            </a:r>
            <a:r>
              <a:rPr lang="en-US" altLang="zh-CN" sz="5400" b="1" dirty="0" err="1">
                <a:solidFill>
                  <a:schemeClr val="tx1"/>
                </a:solidFill>
                <a:latin typeface="Calibri" panose="020F0502020204030204" pitchFamily="34" charset="0"/>
                <a:ea typeface="SimSun" panose="02010600030101010101" pitchFamily="2" charset="-122"/>
              </a:rPr>
              <a:t>Unet</a:t>
            </a:r>
            <a:r>
              <a:rPr lang="en-US" altLang="zh-CN" sz="5400" b="1" dirty="0">
                <a:solidFill>
                  <a:schemeClr val="tx1"/>
                </a:solidFill>
                <a:latin typeface="Calibri" panose="020F0502020204030204" pitchFamily="34" charset="0"/>
                <a:ea typeface="SimSun" panose="02010600030101010101" pitchFamily="2" charset="-122"/>
              </a:rPr>
              <a:t> and Hough Transform</a:t>
            </a:r>
            <a:br>
              <a:rPr lang="en-US" altLang="zh-CN" sz="5400" b="1" dirty="0">
                <a:solidFill>
                  <a:schemeClr val="tx1"/>
                </a:solidFill>
                <a:latin typeface="Calibri" panose="020F0502020204030204" pitchFamily="34" charset="0"/>
                <a:ea typeface="SimSun" panose="02010600030101010101" pitchFamily="2" charset="-122"/>
              </a:rPr>
            </a:br>
            <a:endParaRPr lang="en-GB" altLang="zh-CN" sz="5400" b="1" dirty="0">
              <a:solidFill>
                <a:schemeClr val="tx1"/>
              </a:solidFill>
              <a:latin typeface="Calibri" panose="020F0502020204030204" pitchFamily="34" charset="0"/>
              <a:ea typeface="SimSun" panose="02010600030101010101" pitchFamily="2" charset="-122"/>
            </a:endParaRPr>
          </a:p>
        </p:txBody>
      </p:sp>
      <p:sp>
        <p:nvSpPr>
          <p:cNvPr id="2053" name="Rectangle 12"/>
          <p:cNvSpPr>
            <a:spLocks noChangeArrowheads="1"/>
          </p:cNvSpPr>
          <p:nvPr/>
        </p:nvSpPr>
        <p:spPr bwMode="auto">
          <a:xfrm>
            <a:off x="864394" y="5171836"/>
            <a:ext cx="19658012" cy="1217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295214" tIns="147606" rIns="295214" bIns="147606" anchor="ctr"/>
          <a:lstStyle>
            <a:lvl1pPr defTabSz="2951163">
              <a:spcBef>
                <a:spcPct val="20000"/>
              </a:spcBef>
              <a:buChar char="•"/>
              <a:defRPr sz="10300">
                <a:solidFill>
                  <a:schemeClr val="tx1"/>
                </a:solidFill>
                <a:latin typeface="Arial" panose="020B0604020202020204" pitchFamily="34" charset="0"/>
                <a:ea typeface="MS PGothic" panose="020B0600070205080204" pitchFamily="34" charset="-128"/>
              </a:defRPr>
            </a:lvl1pPr>
            <a:lvl2pPr marL="742950" indent="-285750" defTabSz="2951163">
              <a:spcBef>
                <a:spcPct val="20000"/>
              </a:spcBef>
              <a:buChar char="–"/>
              <a:defRPr sz="9100">
                <a:solidFill>
                  <a:schemeClr val="tx1"/>
                </a:solidFill>
                <a:latin typeface="Arial" panose="020B0604020202020204" pitchFamily="34" charset="0"/>
                <a:ea typeface="MS PGothic" panose="020B0600070205080204" pitchFamily="34" charset="-128"/>
              </a:defRPr>
            </a:lvl2pPr>
            <a:lvl3pPr marL="1143000" indent="-228600" defTabSz="2951163">
              <a:spcBef>
                <a:spcPct val="20000"/>
              </a:spcBef>
              <a:buChar char="•"/>
              <a:defRPr sz="7700">
                <a:solidFill>
                  <a:schemeClr val="tx1"/>
                </a:solidFill>
                <a:latin typeface="Arial" panose="020B0604020202020204" pitchFamily="34" charset="0"/>
                <a:ea typeface="MS PGothic" panose="020B0600070205080204" pitchFamily="34" charset="-128"/>
              </a:defRPr>
            </a:lvl3pPr>
            <a:lvl4pPr marL="1600200" indent="-228600" defTabSz="2951163">
              <a:spcBef>
                <a:spcPct val="20000"/>
              </a:spcBef>
              <a:buChar char="–"/>
              <a:defRPr sz="6500">
                <a:solidFill>
                  <a:schemeClr val="tx1"/>
                </a:solidFill>
                <a:latin typeface="Arial" panose="020B0604020202020204" pitchFamily="34" charset="0"/>
                <a:ea typeface="MS PGothic" panose="020B0600070205080204" pitchFamily="34" charset="-128"/>
              </a:defRPr>
            </a:lvl4pPr>
            <a:lvl5pPr marL="2057400" indent="-228600" defTabSz="2951163">
              <a:spcBef>
                <a:spcPct val="20000"/>
              </a:spcBef>
              <a:buChar char="»"/>
              <a:defRPr sz="6500">
                <a:solidFill>
                  <a:schemeClr val="tx1"/>
                </a:solidFill>
                <a:latin typeface="Arial" panose="020B0604020202020204" pitchFamily="34" charset="0"/>
                <a:ea typeface="MS PGothic" panose="020B0600070205080204" pitchFamily="34" charset="-128"/>
              </a:defRPr>
            </a:lvl5pPr>
            <a:lvl6pPr marL="2514600" indent="-228600" defTabSz="2951163" eaLnBrk="0" fontAlgn="base" hangingPunct="0">
              <a:spcBef>
                <a:spcPct val="20000"/>
              </a:spcBef>
              <a:spcAft>
                <a:spcPct val="0"/>
              </a:spcAft>
              <a:buChar char="»"/>
              <a:defRPr sz="6500">
                <a:solidFill>
                  <a:schemeClr val="tx1"/>
                </a:solidFill>
                <a:latin typeface="Arial" panose="020B0604020202020204" pitchFamily="34" charset="0"/>
                <a:ea typeface="MS PGothic" panose="020B0600070205080204" pitchFamily="34" charset="-128"/>
              </a:defRPr>
            </a:lvl6pPr>
            <a:lvl7pPr marL="2971800" indent="-228600" defTabSz="2951163" eaLnBrk="0" fontAlgn="base" hangingPunct="0">
              <a:spcBef>
                <a:spcPct val="20000"/>
              </a:spcBef>
              <a:spcAft>
                <a:spcPct val="0"/>
              </a:spcAft>
              <a:buChar char="»"/>
              <a:defRPr sz="6500">
                <a:solidFill>
                  <a:schemeClr val="tx1"/>
                </a:solidFill>
                <a:latin typeface="Arial" panose="020B0604020202020204" pitchFamily="34" charset="0"/>
                <a:ea typeface="MS PGothic" panose="020B0600070205080204" pitchFamily="34" charset="-128"/>
              </a:defRPr>
            </a:lvl7pPr>
            <a:lvl8pPr marL="3429000" indent="-228600" defTabSz="2951163" eaLnBrk="0" fontAlgn="base" hangingPunct="0">
              <a:spcBef>
                <a:spcPct val="20000"/>
              </a:spcBef>
              <a:spcAft>
                <a:spcPct val="0"/>
              </a:spcAft>
              <a:buChar char="»"/>
              <a:defRPr sz="6500">
                <a:solidFill>
                  <a:schemeClr val="tx1"/>
                </a:solidFill>
                <a:latin typeface="Arial" panose="020B0604020202020204" pitchFamily="34" charset="0"/>
                <a:ea typeface="MS PGothic" panose="020B0600070205080204" pitchFamily="34" charset="-128"/>
              </a:defRPr>
            </a:lvl8pPr>
            <a:lvl9pPr marL="3886200" indent="-228600" defTabSz="2951163" eaLnBrk="0" fontAlgn="base" hangingPunct="0">
              <a:spcBef>
                <a:spcPct val="20000"/>
              </a:spcBef>
              <a:spcAft>
                <a:spcPct val="0"/>
              </a:spcAft>
              <a:buChar char="»"/>
              <a:defRPr sz="65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GB" altLang="zh-CN" sz="3600" b="1" dirty="0">
                <a:latin typeface="Calibri" panose="020F0502020204030204" pitchFamily="34" charset="0"/>
                <a:ea typeface="SimSun" panose="02010600030101010101" pitchFamily="2" charset="-122"/>
              </a:rPr>
              <a:t>Alireza Amiri, Saeed </a:t>
            </a:r>
            <a:r>
              <a:rPr lang="en-GB" altLang="zh-CN" sz="3600" b="1" dirty="0" err="1">
                <a:latin typeface="Calibri" panose="020F0502020204030204" pitchFamily="34" charset="0"/>
                <a:ea typeface="SimSun" panose="02010600030101010101" pitchFamily="2" charset="-122"/>
              </a:rPr>
              <a:t>Khankalantary</a:t>
            </a:r>
            <a:endParaRPr lang="en-GB" altLang="zh-CN" sz="2800" b="1" dirty="0">
              <a:latin typeface="Calibri" panose="020F0502020204030204" pitchFamily="34" charset="0"/>
              <a:ea typeface="SimSun" panose="02010600030101010101" pitchFamily="2" charset="-122"/>
            </a:endParaRPr>
          </a:p>
          <a:p>
            <a:pPr algn="ctr">
              <a:spcBef>
                <a:spcPct val="0"/>
              </a:spcBef>
              <a:buFontTx/>
              <a:buNone/>
            </a:pPr>
            <a:r>
              <a:rPr lang="en-US" altLang="en-US" sz="3200" i="1" dirty="0">
                <a:latin typeface="Calibri" panose="020F0502020204030204" pitchFamily="34" charset="0"/>
              </a:rPr>
              <a:t>Department of Electrical Engineering, K. N. </a:t>
            </a:r>
            <a:r>
              <a:rPr lang="en-US" altLang="en-US" sz="3200" i="1" dirty="0" err="1">
                <a:latin typeface="Calibri" panose="020F0502020204030204" pitchFamily="34" charset="0"/>
              </a:rPr>
              <a:t>Toosi</a:t>
            </a:r>
            <a:r>
              <a:rPr lang="en-US" altLang="en-US" sz="3200" i="1" dirty="0">
                <a:latin typeface="Calibri" panose="020F0502020204030204" pitchFamily="34" charset="0"/>
              </a:rPr>
              <a:t> University of Technology, Tehran, Iran</a:t>
            </a:r>
          </a:p>
        </p:txBody>
      </p:sp>
      <p:sp>
        <p:nvSpPr>
          <p:cNvPr id="2054" name="Text Box 109"/>
          <p:cNvSpPr txBox="1">
            <a:spLocks noChangeArrowheads="1"/>
          </p:cNvSpPr>
          <p:nvPr/>
        </p:nvSpPr>
        <p:spPr bwMode="auto">
          <a:xfrm>
            <a:off x="719138" y="29430663"/>
            <a:ext cx="19912012" cy="554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1170" tIns="30585" rIns="61170" bIns="30585">
            <a:spAutoFit/>
          </a:bodyPr>
          <a:lstStyle>
            <a:lvl1pPr defTabSz="611188">
              <a:tabLst>
                <a:tab pos="8686800" algn="l"/>
              </a:tabLst>
              <a:defRPr sz="2300">
                <a:solidFill>
                  <a:schemeClr val="tx1"/>
                </a:solidFill>
                <a:latin typeface="Times New Roman" panose="02020603050405020304" pitchFamily="18" charset="0"/>
                <a:ea typeface="MS PGothic" panose="020B0600070205080204" pitchFamily="34" charset="-128"/>
              </a:defRPr>
            </a:lvl1pPr>
            <a:lvl2pPr marL="742950" indent="-285750" defTabSz="611188">
              <a:tabLst>
                <a:tab pos="8686800" algn="l"/>
              </a:tabLst>
              <a:defRPr sz="2300">
                <a:solidFill>
                  <a:schemeClr val="tx1"/>
                </a:solidFill>
                <a:latin typeface="Times New Roman" panose="02020603050405020304" pitchFamily="18" charset="0"/>
                <a:ea typeface="MS PGothic" panose="020B0600070205080204" pitchFamily="34" charset="-128"/>
              </a:defRPr>
            </a:lvl2pPr>
            <a:lvl3pPr marL="1143000" indent="-228600" defTabSz="611188">
              <a:tabLst>
                <a:tab pos="8686800" algn="l"/>
              </a:tabLst>
              <a:defRPr sz="2300">
                <a:solidFill>
                  <a:schemeClr val="tx1"/>
                </a:solidFill>
                <a:latin typeface="Times New Roman" panose="02020603050405020304" pitchFamily="18" charset="0"/>
                <a:ea typeface="MS PGothic" panose="020B0600070205080204" pitchFamily="34" charset="-128"/>
              </a:defRPr>
            </a:lvl3pPr>
            <a:lvl4pPr marL="1600200" indent="-228600" defTabSz="611188">
              <a:tabLst>
                <a:tab pos="8686800" algn="l"/>
              </a:tabLst>
              <a:defRPr sz="2300">
                <a:solidFill>
                  <a:schemeClr val="tx1"/>
                </a:solidFill>
                <a:latin typeface="Times New Roman" panose="02020603050405020304" pitchFamily="18" charset="0"/>
                <a:ea typeface="MS PGothic" panose="020B0600070205080204" pitchFamily="34" charset="-128"/>
              </a:defRPr>
            </a:lvl4pPr>
            <a:lvl5pPr marL="2057400" indent="-228600" defTabSz="611188">
              <a:tabLst>
                <a:tab pos="8686800" algn="l"/>
              </a:tabLst>
              <a:defRPr sz="2300">
                <a:solidFill>
                  <a:schemeClr val="tx1"/>
                </a:solidFill>
                <a:latin typeface="Times New Roman" panose="02020603050405020304" pitchFamily="18" charset="0"/>
                <a:ea typeface="MS PGothic" panose="020B0600070205080204" pitchFamily="34" charset="-128"/>
              </a:defRPr>
            </a:lvl5pPr>
            <a:lvl6pPr marL="2514600" indent="-228600" defTabSz="611188" eaLnBrk="0" fontAlgn="base" hangingPunct="0">
              <a:spcBef>
                <a:spcPct val="0"/>
              </a:spcBef>
              <a:spcAft>
                <a:spcPct val="0"/>
              </a:spcAft>
              <a:tabLst>
                <a:tab pos="8686800" algn="l"/>
              </a:tabLst>
              <a:defRPr sz="2300">
                <a:solidFill>
                  <a:schemeClr val="tx1"/>
                </a:solidFill>
                <a:latin typeface="Times New Roman" panose="02020603050405020304" pitchFamily="18" charset="0"/>
                <a:ea typeface="MS PGothic" panose="020B0600070205080204" pitchFamily="34" charset="-128"/>
              </a:defRPr>
            </a:lvl6pPr>
            <a:lvl7pPr marL="2971800" indent="-228600" defTabSz="611188" eaLnBrk="0" fontAlgn="base" hangingPunct="0">
              <a:spcBef>
                <a:spcPct val="0"/>
              </a:spcBef>
              <a:spcAft>
                <a:spcPct val="0"/>
              </a:spcAft>
              <a:tabLst>
                <a:tab pos="8686800" algn="l"/>
              </a:tabLst>
              <a:defRPr sz="2300">
                <a:solidFill>
                  <a:schemeClr val="tx1"/>
                </a:solidFill>
                <a:latin typeface="Times New Roman" panose="02020603050405020304" pitchFamily="18" charset="0"/>
                <a:ea typeface="MS PGothic" panose="020B0600070205080204" pitchFamily="34" charset="-128"/>
              </a:defRPr>
            </a:lvl7pPr>
            <a:lvl8pPr marL="3429000" indent="-228600" defTabSz="611188" eaLnBrk="0" fontAlgn="base" hangingPunct="0">
              <a:spcBef>
                <a:spcPct val="0"/>
              </a:spcBef>
              <a:spcAft>
                <a:spcPct val="0"/>
              </a:spcAft>
              <a:tabLst>
                <a:tab pos="8686800" algn="l"/>
              </a:tabLst>
              <a:defRPr sz="2300">
                <a:solidFill>
                  <a:schemeClr val="tx1"/>
                </a:solidFill>
                <a:latin typeface="Times New Roman" panose="02020603050405020304" pitchFamily="18" charset="0"/>
                <a:ea typeface="MS PGothic" panose="020B0600070205080204" pitchFamily="34" charset="-128"/>
              </a:defRPr>
            </a:lvl8pPr>
            <a:lvl9pPr marL="3886200" indent="-228600" defTabSz="611188" eaLnBrk="0" fontAlgn="base" hangingPunct="0">
              <a:spcBef>
                <a:spcPct val="0"/>
              </a:spcBef>
              <a:spcAft>
                <a:spcPct val="0"/>
              </a:spcAft>
              <a:tabLst>
                <a:tab pos="8686800" algn="l"/>
              </a:tabLst>
              <a:defRPr sz="2300">
                <a:solidFill>
                  <a:schemeClr val="tx1"/>
                </a:solidFill>
                <a:latin typeface="Times New Roman" panose="02020603050405020304" pitchFamily="18" charset="0"/>
                <a:ea typeface="MS PGothic" panose="020B0600070205080204" pitchFamily="34" charset="-128"/>
              </a:defRPr>
            </a:lvl9pPr>
          </a:lstStyle>
          <a:p>
            <a:pPr algn="just">
              <a:spcBef>
                <a:spcPct val="50000"/>
              </a:spcBef>
            </a:pPr>
            <a:r>
              <a:rPr lang="en-GB" altLang="zh-CN" sz="3200" b="1" dirty="0">
                <a:solidFill>
                  <a:schemeClr val="accent6">
                    <a:lumMod val="50000"/>
                  </a:schemeClr>
                </a:solidFill>
                <a:latin typeface="Calibri" panose="020F0502020204030204" pitchFamily="34" charset="0"/>
                <a:ea typeface="SimSun" panose="02010600030101010101" pitchFamily="2" charset="-122"/>
              </a:rPr>
              <a:t>Submission ID: </a:t>
            </a:r>
            <a:r>
              <a:rPr lang="en-GB" altLang="zh-CN" sz="3200" b="1" i="1" dirty="0">
                <a:solidFill>
                  <a:schemeClr val="accent6">
                    <a:lumMod val="50000"/>
                  </a:schemeClr>
                </a:solidFill>
                <a:latin typeface="Calibri" panose="020F0502020204030204" pitchFamily="34" charset="0"/>
                <a:ea typeface="SimSun" panose="02010600030101010101" pitchFamily="2" charset="-122"/>
              </a:rPr>
              <a:t>59</a:t>
            </a:r>
            <a:r>
              <a:rPr lang="en-GB" altLang="zh-CN" sz="3200" b="1" dirty="0">
                <a:solidFill>
                  <a:schemeClr val="accent6">
                    <a:lumMod val="50000"/>
                  </a:schemeClr>
                </a:solidFill>
                <a:latin typeface="Calibri" panose="020F0502020204030204" pitchFamily="34" charset="0"/>
                <a:ea typeface="SimSun" panose="02010600030101010101" pitchFamily="2" charset="-122"/>
              </a:rPr>
              <a:t>   	             Corresponding Author’s email: </a:t>
            </a:r>
            <a:r>
              <a:rPr lang="en-GB" altLang="zh-CN" sz="3200" b="1" i="1" dirty="0">
                <a:solidFill>
                  <a:schemeClr val="accent6">
                    <a:lumMod val="50000"/>
                  </a:schemeClr>
                </a:solidFill>
                <a:latin typeface="Calibri" panose="020F0502020204030204" pitchFamily="34" charset="0"/>
                <a:ea typeface="SimSun" panose="02010600030101010101" pitchFamily="2" charset="-122"/>
              </a:rPr>
              <a:t>ali.amiri@email.kntu.ac.ir</a:t>
            </a:r>
          </a:p>
        </p:txBody>
      </p:sp>
      <p:sp>
        <p:nvSpPr>
          <p:cNvPr id="2056" name="Text Box 485"/>
          <p:cNvSpPr txBox="1">
            <a:spLocks noChangeArrowheads="1"/>
          </p:cNvSpPr>
          <p:nvPr/>
        </p:nvSpPr>
        <p:spPr bwMode="auto">
          <a:xfrm>
            <a:off x="10869613" y="6000750"/>
            <a:ext cx="99202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411" tIns="43205" rIns="86411" bIns="43205">
            <a:spAutoFit/>
          </a:bodyPr>
          <a:lstStyle>
            <a:lvl1pPr>
              <a:defRPr sz="2300">
                <a:solidFill>
                  <a:schemeClr val="tx1"/>
                </a:solidFill>
                <a:latin typeface="Times New Roman" panose="02020603050405020304" pitchFamily="18" charset="0"/>
                <a:ea typeface="MS PGothic" panose="020B0600070205080204" pitchFamily="34" charset="-128"/>
              </a:defRPr>
            </a:lvl1pPr>
            <a:lvl2pPr marL="742950" indent="-285750">
              <a:defRPr sz="2300">
                <a:solidFill>
                  <a:schemeClr val="tx1"/>
                </a:solidFill>
                <a:latin typeface="Times New Roman" panose="02020603050405020304" pitchFamily="18" charset="0"/>
                <a:ea typeface="MS PGothic" panose="020B0600070205080204" pitchFamily="34" charset="-128"/>
              </a:defRPr>
            </a:lvl2pPr>
            <a:lvl3pPr marL="1143000" indent="-228600">
              <a:defRPr sz="2300">
                <a:solidFill>
                  <a:schemeClr val="tx1"/>
                </a:solidFill>
                <a:latin typeface="Times New Roman" panose="02020603050405020304" pitchFamily="18" charset="0"/>
                <a:ea typeface="MS PGothic" panose="020B0600070205080204" pitchFamily="34" charset="-128"/>
              </a:defRPr>
            </a:lvl3pPr>
            <a:lvl4pPr marL="1600200" indent="-228600">
              <a:defRPr sz="2300">
                <a:solidFill>
                  <a:schemeClr val="tx1"/>
                </a:solidFill>
                <a:latin typeface="Times New Roman" panose="02020603050405020304" pitchFamily="18" charset="0"/>
                <a:ea typeface="MS PGothic" panose="020B0600070205080204" pitchFamily="34" charset="-128"/>
              </a:defRPr>
            </a:lvl4pPr>
            <a:lvl5pPr marL="2057400" indent="-228600">
              <a:defRPr sz="23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Times New Roman" panose="02020603050405020304" pitchFamily="18" charset="0"/>
                <a:ea typeface="MS PGothic" panose="020B0600070205080204" pitchFamily="34" charset="-128"/>
              </a:defRPr>
            </a:lvl9pPr>
          </a:lstStyle>
          <a:p>
            <a:r>
              <a:rPr lang="en-GB" altLang="zh-CN" sz="3000" b="1">
                <a:latin typeface="Calibri" panose="020F0502020204030204" pitchFamily="34" charset="0"/>
                <a:ea typeface="SimSun" panose="02010600030101010101" pitchFamily="2" charset="-122"/>
              </a:rPr>
              <a:t> </a:t>
            </a:r>
            <a:endParaRPr lang="fa-IR" altLang="en-US" sz="3200" b="1">
              <a:latin typeface="Calibri" panose="020F0502020204030204" pitchFamily="34" charset="0"/>
            </a:endParaRPr>
          </a:p>
        </p:txBody>
      </p:sp>
      <p:sp>
        <p:nvSpPr>
          <p:cNvPr id="4105" name="Text Box 7273"/>
          <p:cNvSpPr txBox="1">
            <a:spLocks noChangeArrowheads="1"/>
          </p:cNvSpPr>
          <p:nvPr/>
        </p:nvSpPr>
        <p:spPr bwMode="auto">
          <a:xfrm>
            <a:off x="684288" y="6787059"/>
            <a:ext cx="9505950" cy="6658283"/>
          </a:xfrm>
          <a:prstGeom prst="rect">
            <a:avLst/>
          </a:prstGeom>
          <a:noFill/>
          <a:ln w="9525">
            <a:noFill/>
            <a:miter lim="800000"/>
            <a:headEnd/>
            <a:tailEnd/>
          </a:ln>
        </p:spPr>
        <p:txBody>
          <a:bodyPr lIns="86411" tIns="43205" rIns="86411" bIns="43205">
            <a:spAutoFit/>
          </a:bodyPr>
          <a:lstStyle/>
          <a:p>
            <a:pPr marL="742950" indent="-742950" algn="justLow">
              <a:spcBef>
                <a:spcPts val="563"/>
              </a:spcBef>
              <a:spcAft>
                <a:spcPts val="1138"/>
              </a:spcAft>
              <a:buFontTx/>
              <a:buAutoNum type="arabicPeriod"/>
              <a:defRPr/>
            </a:pPr>
            <a:r>
              <a:rPr lang="en-GB" altLang="zh-CN" sz="3600" b="1" dirty="0">
                <a:latin typeface="Calibri" pitchFamily="34" charset="0"/>
                <a:ea typeface="SimSun" pitchFamily="2" charset="-122"/>
              </a:rPr>
              <a:t>Introduction</a:t>
            </a:r>
          </a:p>
          <a:p>
            <a:pPr algn="justLow">
              <a:spcAft>
                <a:spcPts val="1138"/>
              </a:spcAft>
              <a:defRPr/>
            </a:pPr>
            <a:r>
              <a:rPr lang="en-US" altLang="en-US" sz="2400" dirty="0">
                <a:latin typeface="Calibri" pitchFamily="34" charset="0"/>
              </a:rPr>
              <a:t>Precision Agriculture (PA) requires accurate waypoint generation to guide robots for field tasks. This paper uses a robust image processing pipeline for precise crop row detection and global coordination generation. </a:t>
            </a:r>
            <a:br>
              <a:rPr lang="en-US" altLang="en-US" sz="2400" dirty="0">
                <a:latin typeface="Calibri" pitchFamily="34" charset="0"/>
              </a:rPr>
            </a:br>
            <a:r>
              <a:rPr lang="en-US" altLang="en-US" sz="2400" dirty="0">
                <a:latin typeface="Calibri" pitchFamily="34" charset="0"/>
              </a:rPr>
              <a:t>The proposed solution involves:</a:t>
            </a:r>
          </a:p>
          <a:p>
            <a:pPr marL="457200" indent="-457200" algn="justLow">
              <a:spcAft>
                <a:spcPts val="1138"/>
              </a:spcAft>
              <a:buFont typeface="+mj-lt"/>
              <a:buAutoNum type="arabicPeriod"/>
              <a:defRPr/>
            </a:pPr>
            <a:r>
              <a:rPr lang="en-US" altLang="en-US" sz="2400" b="1" dirty="0">
                <a:latin typeface="Calibri" pitchFamily="34" charset="0"/>
              </a:rPr>
              <a:t>Data Acquisition</a:t>
            </a:r>
            <a:r>
              <a:rPr lang="en-US" altLang="en-US" sz="2400" dirty="0">
                <a:latin typeface="Calibri" pitchFamily="34" charset="0"/>
              </a:rPr>
              <a:t>: Capturing aerial images of fields and transmission.</a:t>
            </a:r>
          </a:p>
          <a:p>
            <a:pPr marL="457200" indent="-457200" algn="justLow">
              <a:spcAft>
                <a:spcPts val="1138"/>
              </a:spcAft>
              <a:buFont typeface="+mj-lt"/>
              <a:buAutoNum type="arabicPeriod"/>
              <a:defRPr/>
            </a:pPr>
            <a:r>
              <a:rPr lang="en-US" altLang="en-US" sz="2400" b="1" dirty="0">
                <a:latin typeface="Calibri" pitchFamily="34" charset="0"/>
              </a:rPr>
              <a:t>Crop Row Detection</a:t>
            </a:r>
            <a:r>
              <a:rPr lang="en-US" altLang="en-US" sz="2400" dirty="0">
                <a:latin typeface="Calibri" pitchFamily="34" charset="0"/>
              </a:rPr>
              <a:t>: Using deep learning (</a:t>
            </a:r>
            <a:r>
              <a:rPr lang="en-US" altLang="en-US" sz="2400" dirty="0" err="1">
                <a:latin typeface="Calibri" pitchFamily="34" charset="0"/>
              </a:rPr>
              <a:t>UNet</a:t>
            </a:r>
            <a:r>
              <a:rPr lang="en-US" altLang="en-US" sz="2400" dirty="0">
                <a:latin typeface="Calibri" pitchFamily="34" charset="0"/>
              </a:rPr>
              <a:t>) and Hough Transform for accurate crop segmentation and crop row detection.</a:t>
            </a:r>
          </a:p>
          <a:p>
            <a:pPr marL="457200" indent="-457200" algn="justLow">
              <a:spcAft>
                <a:spcPts val="1138"/>
              </a:spcAft>
              <a:buFont typeface="+mj-lt"/>
              <a:buAutoNum type="arabicPeriod"/>
              <a:defRPr/>
            </a:pPr>
            <a:r>
              <a:rPr lang="en-US" altLang="en-US" sz="2400" b="1" dirty="0">
                <a:latin typeface="Calibri" pitchFamily="34" charset="0"/>
              </a:rPr>
              <a:t>Path Waypoint Definition</a:t>
            </a:r>
            <a:r>
              <a:rPr lang="en-US" altLang="en-US" sz="2400" dirty="0">
                <a:latin typeface="Calibri" pitchFamily="34" charset="0"/>
              </a:rPr>
              <a:t>: Deriving waypoints from detected crop rows.</a:t>
            </a:r>
          </a:p>
          <a:p>
            <a:pPr marL="457200" indent="-457200" algn="justLow">
              <a:spcAft>
                <a:spcPts val="1138"/>
              </a:spcAft>
              <a:buFont typeface="+mj-lt"/>
              <a:buAutoNum type="arabicPeriod"/>
              <a:defRPr/>
            </a:pPr>
            <a:r>
              <a:rPr lang="en-US" altLang="en-US" sz="2400" b="1" dirty="0">
                <a:latin typeface="Calibri" pitchFamily="34" charset="0"/>
              </a:rPr>
              <a:t>Waypoint Generation</a:t>
            </a:r>
            <a:r>
              <a:rPr lang="en-US" altLang="en-US" sz="2400" dirty="0">
                <a:latin typeface="Calibri" pitchFamily="34" charset="0"/>
              </a:rPr>
              <a:t>: Converting local waypoints to global coordinates for robot navigation.</a:t>
            </a:r>
          </a:p>
          <a:p>
            <a:pPr algn="justLow">
              <a:spcAft>
                <a:spcPts val="1138"/>
              </a:spcAft>
              <a:defRPr/>
            </a:pPr>
            <a:r>
              <a:rPr lang="en-US" altLang="en-US" sz="2400" dirty="0">
                <a:latin typeface="Calibri" pitchFamily="34" charset="0"/>
              </a:rPr>
              <a:t>This solution enhances the accuracy and efficiency of agricultural automation navigation, contributing to smarter and more productive farming.</a:t>
            </a:r>
          </a:p>
        </p:txBody>
      </p:sp>
      <p:sp>
        <p:nvSpPr>
          <p:cNvPr id="20" name="TextBox 19"/>
          <p:cNvSpPr txBox="1"/>
          <p:nvPr/>
        </p:nvSpPr>
        <p:spPr>
          <a:xfrm>
            <a:off x="4646613" y="360363"/>
            <a:ext cx="13176250" cy="2590453"/>
          </a:xfrm>
          <a:prstGeom prst="rect">
            <a:avLst/>
          </a:prstGeom>
          <a:noFill/>
        </p:spPr>
        <p:txBody>
          <a:bodyPr>
            <a:spAutoFit/>
          </a:bodyPr>
          <a:lstStyle/>
          <a:p>
            <a:pPr algn="ctr">
              <a:lnSpc>
                <a:spcPts val="6480"/>
              </a:lnSpc>
              <a:defRPr/>
            </a:pPr>
            <a:r>
              <a:rPr lang="en-US" sz="4800" b="1" dirty="0">
                <a:solidFill>
                  <a:schemeClr val="accent6">
                    <a:lumMod val="75000"/>
                  </a:schemeClr>
                </a:solidFill>
                <a:latin typeface="Cambria" pitchFamily="18" charset="0"/>
              </a:rPr>
              <a:t>The 12</a:t>
            </a:r>
            <a:r>
              <a:rPr lang="en-US" sz="4800" b="1" baseline="30000" dirty="0">
                <a:solidFill>
                  <a:schemeClr val="accent6">
                    <a:lumMod val="75000"/>
                  </a:schemeClr>
                </a:solidFill>
                <a:latin typeface="Cambria" pitchFamily="18" charset="0"/>
              </a:rPr>
              <a:t>th</a:t>
            </a:r>
            <a:r>
              <a:rPr lang="en-US" sz="4800" b="1" dirty="0">
                <a:solidFill>
                  <a:schemeClr val="accent6">
                    <a:lumMod val="75000"/>
                  </a:schemeClr>
                </a:solidFill>
                <a:latin typeface="Cambria" pitchFamily="18" charset="0"/>
              </a:rPr>
              <a:t> RSI International Conference on</a:t>
            </a:r>
          </a:p>
          <a:p>
            <a:pPr algn="ctr">
              <a:lnSpc>
                <a:spcPts val="6480"/>
              </a:lnSpc>
              <a:defRPr/>
            </a:pPr>
            <a:r>
              <a:rPr lang="en-US" sz="4800" b="1" dirty="0">
                <a:solidFill>
                  <a:schemeClr val="accent6">
                    <a:lumMod val="75000"/>
                  </a:schemeClr>
                </a:solidFill>
                <a:latin typeface="Cambria" pitchFamily="18" charset="0"/>
              </a:rPr>
              <a:t>Robotics and Mechatronics (</a:t>
            </a:r>
            <a:r>
              <a:rPr lang="en-US" sz="4800" b="1" dirty="0" err="1">
                <a:solidFill>
                  <a:schemeClr val="accent6">
                    <a:lumMod val="75000"/>
                  </a:schemeClr>
                </a:solidFill>
                <a:effectLst>
                  <a:outerShdw blurRad="38100" dist="38100" dir="2700000" algn="tl">
                    <a:srgbClr val="000000">
                      <a:alpha val="43137"/>
                    </a:srgbClr>
                  </a:outerShdw>
                </a:effectLst>
                <a:latin typeface="Cambria" pitchFamily="18" charset="0"/>
              </a:rPr>
              <a:t>ICRoM</a:t>
            </a:r>
            <a:r>
              <a:rPr lang="en-US" sz="4800" b="1" dirty="0">
                <a:solidFill>
                  <a:schemeClr val="accent6">
                    <a:lumMod val="75000"/>
                  </a:schemeClr>
                </a:solidFill>
                <a:effectLst>
                  <a:outerShdw blurRad="38100" dist="38100" dir="2700000" algn="tl">
                    <a:srgbClr val="000000">
                      <a:alpha val="43137"/>
                    </a:srgbClr>
                  </a:outerShdw>
                </a:effectLst>
                <a:latin typeface="Cambria" pitchFamily="18" charset="0"/>
              </a:rPr>
              <a:t> 2024</a:t>
            </a:r>
            <a:r>
              <a:rPr lang="en-US" sz="4800" b="1" dirty="0">
                <a:solidFill>
                  <a:schemeClr val="accent6">
                    <a:lumMod val="75000"/>
                  </a:schemeClr>
                </a:solidFill>
                <a:latin typeface="Cambria" pitchFamily="18" charset="0"/>
              </a:rPr>
              <a:t>)</a:t>
            </a:r>
          </a:p>
          <a:p>
            <a:pPr algn="ctr">
              <a:lnSpc>
                <a:spcPct val="150000"/>
              </a:lnSpc>
            </a:pPr>
            <a:r>
              <a:rPr lang="en-US" sz="3600" b="1" dirty="0">
                <a:solidFill>
                  <a:srgbClr val="0B479D"/>
                </a:solidFill>
                <a:latin typeface="Cabin" pitchFamily="2" charset="0"/>
                <a:ea typeface="Segoe UI Black" panose="020B0A02040204020203" pitchFamily="34" charset="0"/>
                <a:cs typeface="Segoe UI Black" panose="020B0A02040204020203" pitchFamily="34" charset="0"/>
              </a:rPr>
              <a:t>17-19 November 2024, </a:t>
            </a:r>
            <a:r>
              <a:rPr lang="en-US" sz="3600" b="1" dirty="0" err="1">
                <a:solidFill>
                  <a:srgbClr val="0B479D"/>
                </a:solidFill>
                <a:latin typeface="Cabin" pitchFamily="2" charset="0"/>
                <a:ea typeface="Segoe UI Black" panose="020B0A02040204020203" pitchFamily="34" charset="0"/>
                <a:cs typeface="Segoe UI Black" panose="020B0A02040204020203" pitchFamily="34" charset="0"/>
              </a:rPr>
              <a:t>Amirkabir</a:t>
            </a:r>
            <a:r>
              <a:rPr lang="en-US" sz="3600" b="1" dirty="0">
                <a:solidFill>
                  <a:srgbClr val="0B479D"/>
                </a:solidFill>
                <a:latin typeface="Cabin" pitchFamily="2" charset="0"/>
                <a:ea typeface="Segoe UI Black" panose="020B0A02040204020203" pitchFamily="34" charset="0"/>
                <a:cs typeface="Segoe UI Black" panose="020B0A02040204020203" pitchFamily="34" charset="0"/>
              </a:rPr>
              <a:t> University of Technology.</a:t>
            </a:r>
          </a:p>
        </p:txBody>
      </p:sp>
      <p:pic>
        <p:nvPicPr>
          <p:cNvPr id="21" name="Picture 13"/>
          <p:cNvPicPr>
            <a:picLocks noChangeAspect="1" noChangeArrowheads="1"/>
          </p:cNvPicPr>
          <p:nvPr/>
        </p:nvPicPr>
        <p:blipFill>
          <a:blip r:embed="rId3">
            <a:clrChange>
              <a:clrFrom>
                <a:srgbClr val="EFF0F0"/>
              </a:clrFrom>
              <a:clrTo>
                <a:srgbClr val="EFF0F0">
                  <a:alpha val="0"/>
                </a:srgbClr>
              </a:clrTo>
            </a:clrChange>
            <a:extLst>
              <a:ext uri="{28A0092B-C50C-407E-A947-70E740481C1C}">
                <a14:useLocalDpi xmlns:a14="http://schemas.microsoft.com/office/drawing/2010/main" val="0"/>
              </a:ext>
            </a:extLst>
          </a:blip>
          <a:srcRect/>
          <a:stretch>
            <a:fillRect/>
          </a:stretch>
        </p:blipFill>
        <p:spPr bwMode="auto">
          <a:xfrm>
            <a:off x="17894300" y="161925"/>
            <a:ext cx="2754313" cy="275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 name="Group 21"/>
          <p:cNvGrpSpPr/>
          <p:nvPr/>
        </p:nvGrpSpPr>
        <p:grpSpPr>
          <a:xfrm>
            <a:off x="738187" y="597108"/>
            <a:ext cx="4194573" cy="1771442"/>
            <a:chOff x="1067510" y="1990184"/>
            <a:chExt cx="1705515" cy="709372"/>
          </a:xfrm>
        </p:grpSpPr>
        <p:pic>
          <p:nvPicPr>
            <p:cNvPr id="23" name="Picture 22"/>
            <p:cNvPicPr>
              <a:picLocks noChangeAspect="1"/>
            </p:cNvPicPr>
            <p:nvPr/>
          </p:nvPicPr>
          <p:blipFill rotWithShape="1">
            <a:blip r:embed="rId4">
              <a:extLst>
                <a:ext uri="{28A0092B-C50C-407E-A947-70E740481C1C}">
                  <a14:useLocalDpi xmlns:a14="http://schemas.microsoft.com/office/drawing/2010/main" val="0"/>
                </a:ext>
              </a:extLst>
            </a:blip>
            <a:srcRect b="3024"/>
            <a:stretch/>
          </p:blipFill>
          <p:spPr>
            <a:xfrm>
              <a:off x="1067510" y="2042141"/>
              <a:ext cx="1705515" cy="587152"/>
            </a:xfrm>
            <a:prstGeom prst="rect">
              <a:avLst/>
            </a:prstGeom>
          </p:spPr>
        </p:pic>
        <p:sp>
          <p:nvSpPr>
            <p:cNvPr id="24" name="TextBox 23"/>
            <p:cNvSpPr txBox="1"/>
            <p:nvPr/>
          </p:nvSpPr>
          <p:spPr>
            <a:xfrm>
              <a:off x="2573062" y="1990184"/>
              <a:ext cx="175199" cy="709372"/>
            </a:xfrm>
            <a:prstGeom prst="rect">
              <a:avLst/>
            </a:prstGeom>
            <a:noFill/>
          </p:spPr>
          <p:txBody>
            <a:bodyPr vert="vert" wrap="square" lIns="0" tIns="0" rIns="0" bIns="0" rtlCol="1">
              <a:spAutoFit/>
            </a:bodyPr>
            <a:lstStyle/>
            <a:p>
              <a:pPr algn="ctr"/>
              <a:r>
                <a:rPr lang="en-US" sz="2800" b="1" dirty="0">
                  <a:solidFill>
                    <a:schemeClr val="bg1"/>
                  </a:solidFill>
                  <a:latin typeface="Gadugi" panose="020B0502040204020203" pitchFamily="34" charset="0"/>
                  <a:ea typeface="Gadugi" panose="020B0502040204020203" pitchFamily="34" charset="0"/>
                </a:rPr>
                <a:t>2 0 2 4</a:t>
              </a:r>
              <a:endParaRPr lang="fa-IR" sz="2800" b="1" dirty="0">
                <a:solidFill>
                  <a:schemeClr val="bg1"/>
                </a:solidFill>
                <a:latin typeface="Gadugi" panose="020B0502040204020203" pitchFamily="34" charset="0"/>
                <a:ea typeface="Gadugi" panose="020B0502040204020203" pitchFamily="34" charset="0"/>
              </a:endParaRPr>
            </a:p>
          </p:txBody>
        </p:sp>
        <p:cxnSp>
          <p:nvCxnSpPr>
            <p:cNvPr id="25" name="Straight Connector 24"/>
            <p:cNvCxnSpPr/>
            <p:nvPr/>
          </p:nvCxnSpPr>
          <p:spPr>
            <a:xfrm>
              <a:off x="1088675" y="2647599"/>
              <a:ext cx="1655647" cy="0"/>
            </a:xfrm>
            <a:prstGeom prst="line">
              <a:avLst/>
            </a:prstGeom>
            <a:ln>
              <a:solidFill>
                <a:srgbClr val="0B479D"/>
              </a:solidFill>
            </a:ln>
          </p:spPr>
          <p:style>
            <a:lnRef idx="2">
              <a:schemeClr val="accent1"/>
            </a:lnRef>
            <a:fillRef idx="0">
              <a:schemeClr val="accent1"/>
            </a:fillRef>
            <a:effectRef idx="1">
              <a:schemeClr val="accent1"/>
            </a:effectRef>
            <a:fontRef idx="minor">
              <a:schemeClr val="tx1"/>
            </a:fontRef>
          </p:style>
        </p:cxnSp>
      </p:grpSp>
      <p:pic>
        <p:nvPicPr>
          <p:cNvPr id="5" name="Picture 4">
            <a:extLst>
              <a:ext uri="{FF2B5EF4-FFF2-40B4-BE49-F238E27FC236}">
                <a16:creationId xmlns:a16="http://schemas.microsoft.com/office/drawing/2014/main" id="{437386E9-6453-49E8-8D3A-B4F85007CFC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80789" y="18368149"/>
            <a:ext cx="3952571" cy="2892518"/>
          </a:xfrm>
          <a:prstGeom prst="rect">
            <a:avLst/>
          </a:prstGeom>
          <a:ln>
            <a:solidFill>
              <a:schemeClr val="tx1"/>
            </a:solidFill>
          </a:ln>
        </p:spPr>
      </p:pic>
      <p:pic>
        <p:nvPicPr>
          <p:cNvPr id="7" name="Picture 6">
            <a:extLst>
              <a:ext uri="{FF2B5EF4-FFF2-40B4-BE49-F238E27FC236}">
                <a16:creationId xmlns:a16="http://schemas.microsoft.com/office/drawing/2014/main" id="{EEA2E567-7FC4-4FC2-9214-207DA59507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17135" y="16315340"/>
            <a:ext cx="4288470" cy="4225248"/>
          </a:xfrm>
          <a:prstGeom prst="rect">
            <a:avLst/>
          </a:prstGeom>
        </p:spPr>
      </p:pic>
      <p:sp>
        <p:nvSpPr>
          <p:cNvPr id="29" name="Text Box 7273">
            <a:extLst>
              <a:ext uri="{FF2B5EF4-FFF2-40B4-BE49-F238E27FC236}">
                <a16:creationId xmlns:a16="http://schemas.microsoft.com/office/drawing/2014/main" id="{3C01BEA5-F820-42EC-8202-9DE943FBD84E}"/>
              </a:ext>
            </a:extLst>
          </p:cNvPr>
          <p:cNvSpPr txBox="1">
            <a:spLocks noChangeArrowheads="1"/>
          </p:cNvSpPr>
          <p:nvPr/>
        </p:nvSpPr>
        <p:spPr bwMode="auto">
          <a:xfrm>
            <a:off x="684288" y="14289819"/>
            <a:ext cx="5439936" cy="7430290"/>
          </a:xfrm>
          <a:prstGeom prst="rect">
            <a:avLst/>
          </a:prstGeom>
          <a:noFill/>
          <a:ln w="9525">
            <a:noFill/>
            <a:miter lim="800000"/>
            <a:headEnd/>
            <a:tailEnd/>
          </a:ln>
        </p:spPr>
        <p:txBody>
          <a:bodyPr wrap="square" lIns="86411" tIns="43205" rIns="86411" bIns="43205">
            <a:spAutoFit/>
          </a:bodyPr>
          <a:lstStyle/>
          <a:p>
            <a:pPr>
              <a:spcBef>
                <a:spcPts val="563"/>
              </a:spcBef>
              <a:spcAft>
                <a:spcPts val="1138"/>
              </a:spcAft>
              <a:defRPr/>
            </a:pPr>
            <a:r>
              <a:rPr lang="en-GB" altLang="zh-CN" sz="3600" b="1" dirty="0">
                <a:latin typeface="Calibri" pitchFamily="34" charset="0"/>
                <a:ea typeface="SimSun" pitchFamily="2" charset="-122"/>
              </a:rPr>
              <a:t>2.	Image Segmentation</a:t>
            </a:r>
          </a:p>
          <a:p>
            <a:pPr algn="just"/>
            <a:r>
              <a:rPr lang="en-US" sz="2400" dirty="0">
                <a:latin typeface="Calibri" pitchFamily="34" charset="0"/>
              </a:rPr>
              <a:t>Accurate crop segmentation is essential for waypoint generation. Two methods were tested:</a:t>
            </a:r>
          </a:p>
          <a:p>
            <a:pPr marL="457200" indent="-457200" algn="just">
              <a:buFont typeface="+mj-lt"/>
              <a:buAutoNum type="arabicPeriod"/>
            </a:pPr>
            <a:r>
              <a:rPr lang="en-US" sz="2400" b="1" dirty="0">
                <a:latin typeface="Calibri" pitchFamily="34" charset="0"/>
              </a:rPr>
              <a:t>Color-Filtering</a:t>
            </a:r>
            <a:r>
              <a:rPr lang="en-US" sz="2400" dirty="0">
                <a:latin typeface="Calibri" pitchFamily="34" charset="0"/>
              </a:rPr>
              <a:t>: Crops were isolated using green channel filtering but struggled with white pixels and yellow hues. Converting images to HSV format improved filtering, and K-means clustering refined results by uniting crop regions and removing noise.</a:t>
            </a:r>
          </a:p>
          <a:p>
            <a:pPr marL="457200" indent="-457200" algn="just">
              <a:buFont typeface="+mj-lt"/>
              <a:buAutoNum type="arabicPeriod"/>
            </a:pPr>
            <a:r>
              <a:rPr lang="en-US" sz="2400" b="1" dirty="0">
                <a:latin typeface="Calibri" pitchFamily="34" charset="0"/>
              </a:rPr>
              <a:t> </a:t>
            </a:r>
            <a:r>
              <a:rPr lang="en-US" sz="2400" b="1" dirty="0" err="1">
                <a:latin typeface="Calibri" pitchFamily="34" charset="0"/>
              </a:rPr>
              <a:t>UNet</a:t>
            </a:r>
            <a:r>
              <a:rPr lang="en-US" sz="2400" b="1" dirty="0">
                <a:latin typeface="Calibri" pitchFamily="34" charset="0"/>
              </a:rPr>
              <a:t>-Based Segmentation</a:t>
            </a:r>
            <a:r>
              <a:rPr lang="en-US" sz="2400" dirty="0">
                <a:latin typeface="Calibri" pitchFamily="34" charset="0"/>
              </a:rPr>
              <a:t>: A </a:t>
            </a:r>
            <a:r>
              <a:rPr lang="en-US" sz="2400" dirty="0" err="1">
                <a:latin typeface="Calibri" pitchFamily="34" charset="0"/>
              </a:rPr>
              <a:t>UNet</a:t>
            </a:r>
            <a:r>
              <a:rPr lang="en-US" sz="2400" dirty="0">
                <a:latin typeface="Calibri" pitchFamily="34" charset="0"/>
              </a:rPr>
              <a:t> model, trained on a dataset of 5089 512 by 512 sub-images extracted from aerial vineyard images, outperformed color filtering for robust and accurate segmentation of complex crop structures.</a:t>
            </a:r>
            <a:endParaRPr lang="en-US" altLang="en-US" dirty="0">
              <a:latin typeface="Calibri" pitchFamily="34" charset="0"/>
            </a:endParaRPr>
          </a:p>
        </p:txBody>
      </p:sp>
      <p:pic>
        <p:nvPicPr>
          <p:cNvPr id="16" name="Picture 15">
            <a:extLst>
              <a:ext uri="{FF2B5EF4-FFF2-40B4-BE49-F238E27FC236}">
                <a16:creationId xmlns:a16="http://schemas.microsoft.com/office/drawing/2014/main" id="{7B75C41D-4B34-47B9-A39F-7885953F497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233936" y="17891036"/>
            <a:ext cx="4288470" cy="1041578"/>
          </a:xfrm>
          <a:prstGeom prst="rect">
            <a:avLst/>
          </a:prstGeom>
        </p:spPr>
      </p:pic>
      <p:pic>
        <p:nvPicPr>
          <p:cNvPr id="26" name="Picture 25">
            <a:extLst>
              <a:ext uri="{FF2B5EF4-FFF2-40B4-BE49-F238E27FC236}">
                <a16:creationId xmlns:a16="http://schemas.microsoft.com/office/drawing/2014/main" id="{3AEA7BE2-5582-434B-B2E2-1F204E2AE0B3}"/>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610" t="18539" r="28980" b="19944"/>
          <a:stretch/>
        </p:blipFill>
        <p:spPr>
          <a:xfrm>
            <a:off x="11336200" y="6744107"/>
            <a:ext cx="8867560" cy="6226348"/>
          </a:xfrm>
          <a:prstGeom prst="rect">
            <a:avLst/>
          </a:prstGeom>
        </p:spPr>
      </p:pic>
      <p:sp>
        <p:nvSpPr>
          <p:cNvPr id="28" name="TextBox 27">
            <a:extLst>
              <a:ext uri="{FF2B5EF4-FFF2-40B4-BE49-F238E27FC236}">
                <a16:creationId xmlns:a16="http://schemas.microsoft.com/office/drawing/2014/main" id="{183856B5-920A-4001-881B-8677EB657456}"/>
              </a:ext>
            </a:extLst>
          </p:cNvPr>
          <p:cNvSpPr txBox="1"/>
          <p:nvPr/>
        </p:nvSpPr>
        <p:spPr>
          <a:xfrm>
            <a:off x="13863467" y="12970455"/>
            <a:ext cx="5407989" cy="369332"/>
          </a:xfrm>
          <a:prstGeom prst="rect">
            <a:avLst/>
          </a:prstGeom>
          <a:noFill/>
        </p:spPr>
        <p:txBody>
          <a:bodyPr wrap="square" rtlCol="0">
            <a:spAutoFit/>
          </a:bodyPr>
          <a:lstStyle/>
          <a:p>
            <a:r>
              <a:rPr lang="en-US" sz="1800" b="1" dirty="0">
                <a:latin typeface="Calibri" pitchFamily="34" charset="0"/>
              </a:rPr>
              <a:t>Fig. 1. </a:t>
            </a:r>
            <a:r>
              <a:rPr lang="en-US" sz="1800" dirty="0">
                <a:latin typeface="Calibri" pitchFamily="34" charset="0"/>
              </a:rPr>
              <a:t>Procedure of waypoint generation</a:t>
            </a:r>
          </a:p>
        </p:txBody>
      </p:sp>
      <p:pic>
        <p:nvPicPr>
          <p:cNvPr id="45" name="Picture 44">
            <a:extLst>
              <a:ext uri="{FF2B5EF4-FFF2-40B4-BE49-F238E27FC236}">
                <a16:creationId xmlns:a16="http://schemas.microsoft.com/office/drawing/2014/main" id="{CF022F5A-25BA-476E-8BC5-27FF09550A0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380790" y="15139987"/>
            <a:ext cx="3952570" cy="2717392"/>
          </a:xfrm>
          <a:prstGeom prst="rect">
            <a:avLst/>
          </a:prstGeom>
          <a:ln>
            <a:solidFill>
              <a:schemeClr val="tx1"/>
            </a:solidFill>
          </a:ln>
        </p:spPr>
      </p:pic>
      <p:sp>
        <p:nvSpPr>
          <p:cNvPr id="65" name="Text Box 7273">
            <a:extLst>
              <a:ext uri="{FF2B5EF4-FFF2-40B4-BE49-F238E27FC236}">
                <a16:creationId xmlns:a16="http://schemas.microsoft.com/office/drawing/2014/main" id="{3553C046-12EE-4618-8D71-13F3383BA6D9}"/>
              </a:ext>
            </a:extLst>
          </p:cNvPr>
          <p:cNvSpPr txBox="1">
            <a:spLocks noChangeArrowheads="1"/>
          </p:cNvSpPr>
          <p:nvPr/>
        </p:nvSpPr>
        <p:spPr bwMode="auto">
          <a:xfrm>
            <a:off x="10944586" y="14205287"/>
            <a:ext cx="9646891" cy="2198088"/>
          </a:xfrm>
          <a:prstGeom prst="rect">
            <a:avLst/>
          </a:prstGeom>
          <a:noFill/>
          <a:ln w="9525">
            <a:noFill/>
            <a:miter lim="800000"/>
            <a:headEnd/>
            <a:tailEnd/>
          </a:ln>
        </p:spPr>
        <p:txBody>
          <a:bodyPr wrap="square" lIns="86411" tIns="43205" rIns="86411" bIns="43205">
            <a:spAutoFit/>
          </a:bodyPr>
          <a:lstStyle/>
          <a:p>
            <a:pPr algn="just">
              <a:spcBef>
                <a:spcPts val="563"/>
              </a:spcBef>
              <a:spcAft>
                <a:spcPts val="1138"/>
              </a:spcAft>
              <a:defRPr/>
            </a:pPr>
            <a:r>
              <a:rPr lang="en-GB" altLang="zh-CN" sz="3600" b="1" dirty="0">
                <a:latin typeface="Calibri" pitchFamily="34" charset="0"/>
                <a:ea typeface="SimSun" pitchFamily="2" charset="-122"/>
              </a:rPr>
              <a:t>4.	Waypoint Generation</a:t>
            </a:r>
          </a:p>
          <a:p>
            <a:pPr algn="just">
              <a:spcAft>
                <a:spcPts val="1138"/>
              </a:spcAft>
              <a:defRPr/>
            </a:pPr>
            <a:r>
              <a:rPr lang="en-US" altLang="en-US" dirty="0">
                <a:latin typeface="Calibri" pitchFamily="34" charset="0"/>
              </a:rPr>
              <a:t>Waypoints were calculated as equally spaced points along paths defined between neighboring crop rows. These local coordinates were then converted to global GPS coordinates using camera parameters and the quadcopter's GPS data, enabling accurate autonomous navigation.</a:t>
            </a:r>
          </a:p>
        </p:txBody>
      </p:sp>
      <p:cxnSp>
        <p:nvCxnSpPr>
          <p:cNvPr id="50" name="Straight Arrow Connector 49">
            <a:extLst>
              <a:ext uri="{FF2B5EF4-FFF2-40B4-BE49-F238E27FC236}">
                <a16:creationId xmlns:a16="http://schemas.microsoft.com/office/drawing/2014/main" id="{BF5B67B3-8120-4E52-AAB5-29F9BDD90AFB}"/>
              </a:ext>
            </a:extLst>
          </p:cNvPr>
          <p:cNvCxnSpPr>
            <a:cxnSpLocks/>
            <a:endCxn id="16" idx="1"/>
          </p:cNvCxnSpPr>
          <p:nvPr/>
        </p:nvCxnSpPr>
        <p:spPr bwMode="auto">
          <a:xfrm>
            <a:off x="15305605" y="18411825"/>
            <a:ext cx="928331" cy="0"/>
          </a:xfrm>
          <a:prstGeom prst="straightConnector1">
            <a:avLst/>
          </a:prstGeom>
          <a:ln w="28575"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8" name="Text Box 7273">
            <a:extLst>
              <a:ext uri="{FF2B5EF4-FFF2-40B4-BE49-F238E27FC236}">
                <a16:creationId xmlns:a16="http://schemas.microsoft.com/office/drawing/2014/main" id="{56CF4289-08C7-4FEF-A3F6-3126738BE2C0}"/>
              </a:ext>
            </a:extLst>
          </p:cNvPr>
          <p:cNvSpPr txBox="1">
            <a:spLocks noChangeArrowheads="1"/>
          </p:cNvSpPr>
          <p:nvPr/>
        </p:nvSpPr>
        <p:spPr bwMode="auto">
          <a:xfrm>
            <a:off x="11017137" y="21980747"/>
            <a:ext cx="4644816" cy="6029906"/>
          </a:xfrm>
          <a:prstGeom prst="rect">
            <a:avLst/>
          </a:prstGeom>
          <a:noFill/>
          <a:ln w="9525">
            <a:noFill/>
            <a:miter lim="800000"/>
            <a:headEnd/>
            <a:tailEnd/>
          </a:ln>
        </p:spPr>
        <p:txBody>
          <a:bodyPr wrap="square" lIns="86411" tIns="43205" rIns="86411" bIns="43205">
            <a:spAutoFit/>
          </a:bodyPr>
          <a:lstStyle/>
          <a:p>
            <a:pPr marL="742950" indent="-742950" algn="justLow">
              <a:spcBef>
                <a:spcPts val="563"/>
              </a:spcBef>
              <a:spcAft>
                <a:spcPts val="1138"/>
              </a:spcAft>
              <a:buAutoNum type="arabicPeriod" startAt="5"/>
              <a:defRPr/>
            </a:pPr>
            <a:r>
              <a:rPr lang="en-GB" altLang="zh-CN" sz="3600" b="1" dirty="0">
                <a:latin typeface="Calibri" pitchFamily="34" charset="0"/>
                <a:ea typeface="SimSun" pitchFamily="2" charset="-122"/>
              </a:rPr>
              <a:t>Experimental Setup</a:t>
            </a:r>
          </a:p>
          <a:p>
            <a:pPr algn="justLow">
              <a:spcBef>
                <a:spcPts val="563"/>
              </a:spcBef>
              <a:spcAft>
                <a:spcPts val="1138"/>
              </a:spcAft>
              <a:defRPr/>
            </a:pPr>
            <a:r>
              <a:rPr lang="en-US" altLang="zh-CN" sz="2400" dirty="0">
                <a:latin typeface="Calibri" pitchFamily="34" charset="0"/>
              </a:rPr>
              <a:t>An integrated system was developed to acquire live aerial imagery and calculate global coordinates for path waypoints. A camera and radio transmission system were used to capture and transmit real-time images. Image processing techniques, including segmentation and row detection, were implemented in a user-friendly GUI. The system can operate in both offline and online modes, enabling analysis of pre-recorded or live-streamed images.</a:t>
            </a:r>
            <a:r>
              <a:rPr lang="en-GB" altLang="zh-CN" sz="2400" dirty="0">
                <a:latin typeface="Calibri" pitchFamily="34" charset="0"/>
              </a:rPr>
              <a:t> </a:t>
            </a:r>
          </a:p>
        </p:txBody>
      </p:sp>
      <p:sp>
        <p:nvSpPr>
          <p:cNvPr id="32" name="TextBox 31">
            <a:extLst>
              <a:ext uri="{FF2B5EF4-FFF2-40B4-BE49-F238E27FC236}">
                <a16:creationId xmlns:a16="http://schemas.microsoft.com/office/drawing/2014/main" id="{C549EACC-1B58-4D12-98F4-C502C895BB5E}"/>
              </a:ext>
            </a:extLst>
          </p:cNvPr>
          <p:cNvSpPr txBox="1"/>
          <p:nvPr/>
        </p:nvSpPr>
        <p:spPr>
          <a:xfrm>
            <a:off x="6948946" y="17864528"/>
            <a:ext cx="2880358" cy="369332"/>
          </a:xfrm>
          <a:prstGeom prst="rect">
            <a:avLst/>
          </a:prstGeom>
          <a:noFill/>
        </p:spPr>
        <p:txBody>
          <a:bodyPr wrap="square" rtlCol="0">
            <a:spAutoFit/>
          </a:bodyPr>
          <a:lstStyle/>
          <a:p>
            <a:r>
              <a:rPr lang="en-US" sz="1800" b="1" dirty="0">
                <a:latin typeface="Calibri" pitchFamily="34" charset="0"/>
              </a:rPr>
              <a:t>Fig. 2. </a:t>
            </a:r>
            <a:r>
              <a:rPr lang="en-US" sz="1800" dirty="0">
                <a:latin typeface="Calibri" pitchFamily="34" charset="0"/>
              </a:rPr>
              <a:t>Color Filtering results</a:t>
            </a:r>
          </a:p>
        </p:txBody>
      </p:sp>
      <p:sp>
        <p:nvSpPr>
          <p:cNvPr id="33" name="TextBox 32">
            <a:extLst>
              <a:ext uri="{FF2B5EF4-FFF2-40B4-BE49-F238E27FC236}">
                <a16:creationId xmlns:a16="http://schemas.microsoft.com/office/drawing/2014/main" id="{D68CF9CC-4366-4057-B941-13D8D68C774B}"/>
              </a:ext>
            </a:extLst>
          </p:cNvPr>
          <p:cNvSpPr txBox="1"/>
          <p:nvPr/>
        </p:nvSpPr>
        <p:spPr>
          <a:xfrm>
            <a:off x="7048376" y="21307825"/>
            <a:ext cx="2636912" cy="369332"/>
          </a:xfrm>
          <a:prstGeom prst="rect">
            <a:avLst/>
          </a:prstGeom>
          <a:noFill/>
        </p:spPr>
        <p:txBody>
          <a:bodyPr wrap="square" rtlCol="0">
            <a:spAutoFit/>
          </a:bodyPr>
          <a:lstStyle/>
          <a:p>
            <a:r>
              <a:rPr lang="en-US" sz="1800" b="1" dirty="0">
                <a:latin typeface="Calibri" pitchFamily="34" charset="0"/>
              </a:rPr>
              <a:t>Fig. 3. </a:t>
            </a:r>
            <a:r>
              <a:rPr lang="en-US" sz="1800" dirty="0" err="1">
                <a:latin typeface="Calibri" pitchFamily="34" charset="0"/>
              </a:rPr>
              <a:t>UNet</a:t>
            </a:r>
            <a:r>
              <a:rPr lang="en-US" sz="1800" dirty="0">
                <a:latin typeface="Calibri" pitchFamily="34" charset="0"/>
              </a:rPr>
              <a:t>-Based results</a:t>
            </a:r>
          </a:p>
        </p:txBody>
      </p:sp>
      <p:pic>
        <p:nvPicPr>
          <p:cNvPr id="39" name="Picture 38">
            <a:extLst>
              <a:ext uri="{FF2B5EF4-FFF2-40B4-BE49-F238E27FC236}">
                <a16:creationId xmlns:a16="http://schemas.microsoft.com/office/drawing/2014/main" id="{10B322B7-8828-4B9F-8126-CDE100F291F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300912" y="26095987"/>
            <a:ext cx="4073218" cy="2015299"/>
          </a:xfrm>
          <a:prstGeom prst="rect">
            <a:avLst/>
          </a:prstGeom>
        </p:spPr>
      </p:pic>
      <p:sp>
        <p:nvSpPr>
          <p:cNvPr id="40" name="Text Box 7273">
            <a:extLst>
              <a:ext uri="{FF2B5EF4-FFF2-40B4-BE49-F238E27FC236}">
                <a16:creationId xmlns:a16="http://schemas.microsoft.com/office/drawing/2014/main" id="{D099451A-F556-4891-87E3-F2955EE9796D}"/>
              </a:ext>
            </a:extLst>
          </p:cNvPr>
          <p:cNvSpPr txBox="1">
            <a:spLocks noChangeArrowheads="1"/>
          </p:cNvSpPr>
          <p:nvPr/>
        </p:nvSpPr>
        <p:spPr bwMode="auto">
          <a:xfrm>
            <a:off x="828305" y="21908739"/>
            <a:ext cx="5295919" cy="6604423"/>
          </a:xfrm>
          <a:prstGeom prst="rect">
            <a:avLst/>
          </a:prstGeom>
          <a:noFill/>
          <a:ln w="9525">
            <a:noFill/>
            <a:miter lim="800000"/>
            <a:headEnd/>
            <a:tailEnd/>
          </a:ln>
        </p:spPr>
        <p:txBody>
          <a:bodyPr wrap="square" lIns="86411" tIns="43205" rIns="86411" bIns="43205">
            <a:spAutoFit/>
          </a:bodyPr>
          <a:lstStyle/>
          <a:p>
            <a:pPr algn="justLow">
              <a:spcBef>
                <a:spcPts val="563"/>
              </a:spcBef>
              <a:spcAft>
                <a:spcPts val="1138"/>
              </a:spcAft>
              <a:defRPr/>
            </a:pPr>
            <a:r>
              <a:rPr lang="en-GB" altLang="zh-CN" sz="3600" b="1" dirty="0">
                <a:latin typeface="Calibri" pitchFamily="34" charset="0"/>
                <a:ea typeface="SimSun" pitchFamily="2" charset="-122"/>
              </a:rPr>
              <a:t>3.	Crop Row Detection</a:t>
            </a:r>
          </a:p>
          <a:p>
            <a:pPr algn="justLow">
              <a:spcAft>
                <a:spcPts val="1138"/>
              </a:spcAft>
              <a:defRPr/>
            </a:pPr>
            <a:r>
              <a:rPr lang="en-US" altLang="en-US" sz="2400" dirty="0">
                <a:latin typeface="Calibri" pitchFamily="34" charset="0"/>
              </a:rPr>
              <a:t>This paper aims to identify crop rows in segmented field images. Two methods were analyzed to achieve this goal:</a:t>
            </a:r>
          </a:p>
          <a:p>
            <a:pPr marL="457200" indent="-457200" algn="justLow">
              <a:spcAft>
                <a:spcPts val="1138"/>
              </a:spcAft>
              <a:buFont typeface="+mj-lt"/>
              <a:buAutoNum type="arabicPeriod"/>
              <a:defRPr/>
            </a:pPr>
            <a:r>
              <a:rPr lang="en-US" altLang="en-US" sz="2400" b="1" dirty="0">
                <a:latin typeface="Calibri" pitchFamily="34" charset="0"/>
              </a:rPr>
              <a:t>Linear Regression</a:t>
            </a:r>
            <a:r>
              <a:rPr lang="en-US" altLang="en-US" sz="2400" dirty="0">
                <a:latin typeface="Calibri" pitchFamily="34" charset="0"/>
              </a:rPr>
              <a:t>: Binary crop masks and K-means clustering were used to detect and group rows. Linear regression was then applied to fit lines to these groups. However, this method was computationally expensive and sensitive to noise.</a:t>
            </a:r>
          </a:p>
          <a:p>
            <a:pPr marL="457200" indent="-457200" algn="justLow">
              <a:spcAft>
                <a:spcPts val="1138"/>
              </a:spcAft>
              <a:buFont typeface="+mj-lt"/>
              <a:buAutoNum type="arabicPeriod"/>
              <a:defRPr/>
            </a:pPr>
            <a:r>
              <a:rPr lang="en-US" altLang="en-US" sz="2400" b="1" dirty="0">
                <a:latin typeface="Calibri" pitchFamily="34" charset="0"/>
              </a:rPr>
              <a:t>Hough Transform:</a:t>
            </a:r>
            <a:r>
              <a:rPr lang="en-US" altLang="en-US" sz="2400" dirty="0">
                <a:latin typeface="Calibri" pitchFamily="34" charset="0"/>
              </a:rPr>
              <a:t> was employed to detect lines in images. This approach was faster, required fewer adjustments, and proved more robust in diverse field conditions.</a:t>
            </a:r>
          </a:p>
        </p:txBody>
      </p:sp>
      <p:pic>
        <p:nvPicPr>
          <p:cNvPr id="41" name="Picture 40">
            <a:extLst>
              <a:ext uri="{FF2B5EF4-FFF2-40B4-BE49-F238E27FC236}">
                <a16:creationId xmlns:a16="http://schemas.microsoft.com/office/drawing/2014/main" id="{48106EB5-AC0D-48F4-8B97-2EAA7AA298C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46091" y="22692699"/>
            <a:ext cx="4028039" cy="2828756"/>
          </a:xfrm>
          <a:prstGeom prst="rect">
            <a:avLst/>
          </a:prstGeom>
          <a:ln>
            <a:solidFill>
              <a:schemeClr val="tx1"/>
            </a:solidFill>
          </a:ln>
        </p:spPr>
      </p:pic>
      <p:sp>
        <p:nvSpPr>
          <p:cNvPr id="43" name="TextBox 42">
            <a:extLst>
              <a:ext uri="{FF2B5EF4-FFF2-40B4-BE49-F238E27FC236}">
                <a16:creationId xmlns:a16="http://schemas.microsoft.com/office/drawing/2014/main" id="{DC8641F5-CF82-4D09-9199-098F3AA7274C}"/>
              </a:ext>
            </a:extLst>
          </p:cNvPr>
          <p:cNvSpPr txBox="1"/>
          <p:nvPr/>
        </p:nvSpPr>
        <p:spPr>
          <a:xfrm>
            <a:off x="7070721" y="25551995"/>
            <a:ext cx="2578777" cy="369332"/>
          </a:xfrm>
          <a:prstGeom prst="rect">
            <a:avLst/>
          </a:prstGeom>
          <a:noFill/>
        </p:spPr>
        <p:txBody>
          <a:bodyPr wrap="square" rtlCol="0">
            <a:spAutoFit/>
          </a:bodyPr>
          <a:lstStyle/>
          <a:p>
            <a:r>
              <a:rPr lang="en-US" sz="1800" b="1" dirty="0">
                <a:latin typeface="Calibri" pitchFamily="34" charset="0"/>
              </a:rPr>
              <a:t>Fig. 4. </a:t>
            </a:r>
            <a:r>
              <a:rPr lang="en-US" sz="1800" dirty="0">
                <a:latin typeface="Calibri" pitchFamily="34" charset="0"/>
              </a:rPr>
              <a:t>Linear regression</a:t>
            </a:r>
          </a:p>
        </p:txBody>
      </p:sp>
      <p:sp>
        <p:nvSpPr>
          <p:cNvPr id="44" name="TextBox 43">
            <a:extLst>
              <a:ext uri="{FF2B5EF4-FFF2-40B4-BE49-F238E27FC236}">
                <a16:creationId xmlns:a16="http://schemas.microsoft.com/office/drawing/2014/main" id="{1698336B-2456-4DD7-8E5F-7DDF210CC8F0}"/>
              </a:ext>
            </a:extLst>
          </p:cNvPr>
          <p:cNvSpPr txBox="1"/>
          <p:nvPr/>
        </p:nvSpPr>
        <p:spPr>
          <a:xfrm>
            <a:off x="7254247" y="28164143"/>
            <a:ext cx="2578777" cy="369332"/>
          </a:xfrm>
          <a:prstGeom prst="rect">
            <a:avLst/>
          </a:prstGeom>
          <a:noFill/>
        </p:spPr>
        <p:txBody>
          <a:bodyPr wrap="square" rtlCol="0">
            <a:spAutoFit/>
          </a:bodyPr>
          <a:lstStyle/>
          <a:p>
            <a:r>
              <a:rPr lang="en-US" sz="1800" b="1" dirty="0">
                <a:latin typeface="Calibri" pitchFamily="34" charset="0"/>
              </a:rPr>
              <a:t>Fig. 5. </a:t>
            </a:r>
            <a:r>
              <a:rPr lang="en-US" sz="1800" dirty="0">
                <a:latin typeface="Calibri" pitchFamily="34" charset="0"/>
              </a:rPr>
              <a:t>Hough Transform</a:t>
            </a:r>
          </a:p>
        </p:txBody>
      </p:sp>
      <p:sp>
        <p:nvSpPr>
          <p:cNvPr id="46" name="TextBox 45">
            <a:extLst>
              <a:ext uri="{FF2B5EF4-FFF2-40B4-BE49-F238E27FC236}">
                <a16:creationId xmlns:a16="http://schemas.microsoft.com/office/drawing/2014/main" id="{07C26E3D-76F1-4DB9-A9F2-1021AC3D1550}"/>
              </a:ext>
            </a:extLst>
          </p:cNvPr>
          <p:cNvSpPr txBox="1"/>
          <p:nvPr/>
        </p:nvSpPr>
        <p:spPr>
          <a:xfrm>
            <a:off x="14299044" y="20402900"/>
            <a:ext cx="4536833" cy="369332"/>
          </a:xfrm>
          <a:prstGeom prst="rect">
            <a:avLst/>
          </a:prstGeom>
          <a:noFill/>
        </p:spPr>
        <p:txBody>
          <a:bodyPr wrap="square" rtlCol="0">
            <a:spAutoFit/>
          </a:bodyPr>
          <a:lstStyle/>
          <a:p>
            <a:r>
              <a:rPr lang="en-US" sz="1800" b="1" dirty="0">
                <a:latin typeface="Calibri" pitchFamily="34" charset="0"/>
              </a:rPr>
              <a:t>Fig. 6. </a:t>
            </a:r>
            <a:r>
              <a:rPr lang="en-US" sz="1800" dirty="0">
                <a:latin typeface="Calibri" pitchFamily="34" charset="0"/>
              </a:rPr>
              <a:t>Geometry of coordination conversion</a:t>
            </a:r>
          </a:p>
        </p:txBody>
      </p:sp>
      <p:pic>
        <p:nvPicPr>
          <p:cNvPr id="3" name="Picture 2">
            <a:extLst>
              <a:ext uri="{FF2B5EF4-FFF2-40B4-BE49-F238E27FC236}">
                <a16:creationId xmlns:a16="http://schemas.microsoft.com/office/drawing/2014/main" id="{40B9B35C-C7C1-4EC3-A735-1A1E69D2D9E6}"/>
              </a:ext>
            </a:extLst>
          </p:cNvPr>
          <p:cNvPicPr>
            <a:picLocks noChangeAspect="1"/>
          </p:cNvPicPr>
          <p:nvPr/>
        </p:nvPicPr>
        <p:blipFill rotWithShape="1">
          <a:blip r:embed="rId12">
            <a:extLst>
              <a:ext uri="{28A0092B-C50C-407E-A947-70E740481C1C}">
                <a14:useLocalDpi xmlns:a14="http://schemas.microsoft.com/office/drawing/2010/main" val="0"/>
              </a:ext>
            </a:extLst>
          </a:blip>
          <a:srcRect l="23832" t="2073" r="-545" b="-2073"/>
          <a:stretch/>
        </p:blipFill>
        <p:spPr>
          <a:xfrm>
            <a:off x="15771501" y="22916851"/>
            <a:ext cx="4819977" cy="3720281"/>
          </a:xfrm>
          <a:prstGeom prst="rect">
            <a:avLst/>
          </a:prstGeom>
        </p:spPr>
      </p:pic>
      <p:sp>
        <p:nvSpPr>
          <p:cNvPr id="48" name="TextBox 47">
            <a:extLst>
              <a:ext uri="{FF2B5EF4-FFF2-40B4-BE49-F238E27FC236}">
                <a16:creationId xmlns:a16="http://schemas.microsoft.com/office/drawing/2014/main" id="{272E6FFD-7FA9-46EC-A376-07D969435DD7}"/>
              </a:ext>
            </a:extLst>
          </p:cNvPr>
          <p:cNvSpPr txBox="1"/>
          <p:nvPr/>
        </p:nvSpPr>
        <p:spPr>
          <a:xfrm>
            <a:off x="15949984" y="26828234"/>
            <a:ext cx="4536833" cy="369332"/>
          </a:xfrm>
          <a:prstGeom prst="rect">
            <a:avLst/>
          </a:prstGeom>
          <a:noFill/>
        </p:spPr>
        <p:txBody>
          <a:bodyPr wrap="square" rtlCol="0">
            <a:spAutoFit/>
          </a:bodyPr>
          <a:lstStyle/>
          <a:p>
            <a:r>
              <a:rPr lang="en-US" sz="1800" b="1" dirty="0">
                <a:latin typeface="Calibri" pitchFamily="34" charset="0"/>
              </a:rPr>
              <a:t>Fig. 7. </a:t>
            </a:r>
            <a:r>
              <a:rPr lang="en-US" sz="1800" dirty="0">
                <a:latin typeface="Calibri" pitchFamily="34" charset="0"/>
              </a:rPr>
              <a:t>Experimental setup of proposed system</a:t>
            </a:r>
          </a:p>
        </p:txBody>
      </p:sp>
    </p:spTree>
  </p:cSld>
  <p:clrMapOvr>
    <a:masterClrMapping/>
  </p:clrMapOvr>
</p:sld>
</file>

<file path=ppt/theme/theme1.xml><?xml version="1.0" encoding="utf-8"?>
<a:theme xmlns:a="http://schemas.openxmlformats.org/drawingml/2006/main" name="Default Design">
  <a:themeElements>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4725</TotalTime>
  <Words>559</Words>
  <Application>Microsoft Office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Cabin</vt:lpstr>
      <vt:lpstr>Calibri</vt:lpstr>
      <vt:lpstr>Cambria</vt:lpstr>
      <vt:lpstr>Gadugi</vt:lpstr>
      <vt:lpstr>Times New Roman</vt:lpstr>
      <vt:lpstr>Default Design</vt:lpstr>
      <vt:lpstr>Waypoint Generation based on Crop Row Detection Using Unet and Hough Transform </vt:lpstr>
    </vt:vector>
  </TitlesOfParts>
  <Company>IMMPETUS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Yasaman</dc:creator>
  <cp:lastModifiedBy>lenovo</cp:lastModifiedBy>
  <cp:revision>199</cp:revision>
  <cp:lastPrinted>2000-05-22T15:29:58Z</cp:lastPrinted>
  <dcterms:created xsi:type="dcterms:W3CDTF">2000-03-21T10:33:07Z</dcterms:created>
  <dcterms:modified xsi:type="dcterms:W3CDTF">2024-12-18T16:15:55Z</dcterms:modified>
</cp:coreProperties>
</file>