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56A7-8E4A-9460-C8CB-EE75452D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8F375-E305-1DB1-47DC-528D3783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1AA8-407B-5067-F3A8-64BA86F9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8E06-5613-CBB7-4FD0-A89B0656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2000-2B93-E292-114A-54B574B4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451B-414F-95DF-76C0-F182E445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E66AD-3DC7-1968-635B-1514CB59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3077-6095-6550-4D48-322A02BB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1952-897B-B644-47B2-CA7C05D5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B496D-BFB4-3036-3147-20DE18D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0B819-CDD5-3ABA-DDD8-76F24D73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2E951-0F6A-1600-A307-A287CF7A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B2B8-E868-7D02-5E1E-68BAF51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39A0-0712-756A-CE64-0039BC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E2F1-6971-2592-15BE-CDA0E42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BE35-ABF3-2BF6-C545-288055F0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9F5C-B0F7-E782-5071-CA889BE0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6DE-D4A4-D084-5268-682016F3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20D9A-560D-F198-5FC4-892A96EC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6AA-B6EA-523D-9299-4B32538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8E1-FB9D-8EA5-E9CD-FE430036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FD53-3B00-ED35-C2E8-46AF1C55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876A-2E43-F776-0D44-A31F439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DF9C-C209-EDCB-F9B8-B0B5AD35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6567-FAC2-FD7C-0363-518A9114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1469-2D54-75D8-83B4-B2CDEAC5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A221-17C6-CDCE-809D-C5E894524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209CF-6EF1-95BA-8D92-D47C274D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68582-4FC9-9DE3-0FCB-B1028A78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B973A-95EC-532D-9EE2-EFFC06B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1693A-11C4-F25D-1D58-EA054C54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D579-44AC-8029-48C6-A7081DD5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E3E8-EE8A-3581-C955-46FDD10A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647B-6151-F80E-833A-B518D889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0476D-4DF5-DF3D-55D6-A5C30C32A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F7E83-0536-01BF-85C2-30ECE0FF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595A9-A47B-D4B8-D4C3-90953D82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AE8C1-3305-6BA3-6229-A6AA3D5C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FEC45-2669-204F-B668-9B3C202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04F-3A6D-EFCF-6915-6DB14CF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A9EB3-00DA-5077-B2ED-8EC7C441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6AE68-9385-3488-59E6-9E583C51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8B58-A61C-D6C1-7C7E-5E576FA6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90724-683B-7FA6-2CCD-F5BF7F19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0DB94-5AF9-6506-F517-EE1A792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49E20-741C-7E1A-3547-9D357894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02BA-EC0C-2FBC-273E-43960938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47D3-1650-7300-0496-681BC669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3A4A-12E3-3441-8BF2-02EF5DB0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09975-5823-DAAE-47D2-B9C45067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ECE83-EB1F-6BC9-4D27-13ED4BBD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AC76A-EE80-FBDB-0058-AE8676D2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4AE2-1621-C57B-2EF2-8C9F1EE6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DF738-F7A8-CE82-49D3-43CDC987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BEE4-AF8C-A094-082F-9E6A3426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4A24-C65D-E98B-D557-3F71E38B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12D8-50D8-F6E2-2573-3B2CB696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6B882-7A71-7917-FA60-E085CBD3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13B43-D3F8-F8D0-E756-55576C5C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C5978-BEAF-BD57-D1B2-27026963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E4DC-06AE-06AA-2836-19FB051A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2DB85-A6E8-A743-9F85-30F0A935BB95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2253-57AD-99B9-568D-DA2E2ADD3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4708-D3D5-392D-E51B-551CC46A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F15B5-BC70-D745-8C58-246F4692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32D-5047-3CA1-A033-BAA2BACC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4" y="0"/>
            <a:ext cx="4088524" cy="1008501"/>
          </a:xfrm>
        </p:spPr>
        <p:txBody>
          <a:bodyPr>
            <a:normAutofit/>
          </a:bodyPr>
          <a:lstStyle/>
          <a:p>
            <a:r>
              <a:rPr lang="en-US" sz="3600" dirty="0"/>
              <a:t>Text 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49BA0-BB8A-17FD-AAF2-C07DED23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85" y="1626092"/>
            <a:ext cx="8870732" cy="4175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Stopwords</a:t>
            </a:r>
            <a:r>
              <a:rPr lang="en-US" dirty="0"/>
              <a:t> and punctuation removal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 to lowercase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Stemming: is the process of reducing words to their root or base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Lemmatization: is a process that involves reducing words to their canonical form (lemma) based on their dictionary definition. </a:t>
            </a:r>
          </a:p>
        </p:txBody>
      </p:sp>
    </p:spTree>
    <p:extLst>
      <p:ext uri="{BB962C8B-B14F-4D97-AF65-F5344CB8AC3E}">
        <p14:creationId xmlns:p14="http://schemas.microsoft.com/office/powerpoint/2010/main" val="38722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632D-5047-3CA1-A033-BAA2BACC9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903" y="0"/>
            <a:ext cx="6505903" cy="100850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Future work (comes after conclusion)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49BA0-BB8A-17FD-AAF2-C07DED23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85" y="1626092"/>
            <a:ext cx="8870732" cy="4175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Text pre-processing</vt:lpstr>
      <vt:lpstr>Future work (comes after conclusion)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pre-processing</dc:title>
  <dc:creator>Rafiei, Alireza</dc:creator>
  <cp:lastModifiedBy>Rafiei, Alireza</cp:lastModifiedBy>
  <cp:revision>1</cp:revision>
  <dcterms:created xsi:type="dcterms:W3CDTF">2024-05-05T00:53:17Z</dcterms:created>
  <dcterms:modified xsi:type="dcterms:W3CDTF">2024-05-05T01:19:50Z</dcterms:modified>
</cp:coreProperties>
</file>