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71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1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1377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4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257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1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76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2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1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8960-8564-47BE-80F0-C6A861195DC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3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071" y="313509"/>
            <a:ext cx="8747277" cy="5708467"/>
          </a:xfrm>
        </p:spPr>
        <p:txBody>
          <a:bodyPr/>
          <a:lstStyle/>
          <a:p>
            <a:pPr algn="ctr"/>
            <a:r>
              <a:rPr lang="en-US" sz="1600" i="1" dirty="0"/>
              <a:t>Receiver </a:t>
            </a:r>
            <a:r>
              <a:rPr lang="en-US" sz="1600" i="1" dirty="0" smtClean="0"/>
              <a:t>System Using </a:t>
            </a:r>
            <a:r>
              <a:rPr lang="en-US" sz="1600" i="1" dirty="0"/>
              <a:t>B</a:t>
            </a:r>
            <a:r>
              <a:rPr lang="en-US" sz="1600" i="1" dirty="0" smtClean="0"/>
              <a:t>locks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Professor Name : </a:t>
            </a:r>
            <a:r>
              <a:rPr lang="en-US" sz="2000" i="1" dirty="0" err="1" smtClean="0"/>
              <a:t>Mortaza</a:t>
            </a:r>
            <a:r>
              <a:rPr lang="en-US" sz="2000" i="1" dirty="0" smtClean="0"/>
              <a:t>  </a:t>
            </a:r>
            <a:r>
              <a:rPr lang="en-US" sz="2000" i="1" dirty="0" err="1" smtClean="0"/>
              <a:t>Mojarad</a:t>
            </a:r>
            <a:r>
              <a:rPr lang="fa-IR" sz="2000" i="1" dirty="0"/>
              <a:t/>
            </a:r>
            <a:br>
              <a:rPr lang="fa-IR" sz="2000" i="1" dirty="0"/>
            </a:b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fa-IR" sz="2000" i="1" dirty="0"/>
              <a:t/>
            </a:r>
            <a:br>
              <a:rPr lang="fa-IR" sz="2000" i="1" dirty="0"/>
            </a:br>
            <a:r>
              <a:rPr lang="en-US" sz="2000" i="1" dirty="0" smtClean="0"/>
              <a:t>Student Name : </a:t>
            </a:r>
            <a:r>
              <a:rPr lang="en-US" sz="2000" i="1" dirty="0" err="1" smtClean="0"/>
              <a:t>Alireza</a:t>
            </a:r>
            <a:r>
              <a:rPr lang="en-US" sz="2000" i="1" dirty="0" smtClean="0"/>
              <a:t>  </a:t>
            </a:r>
            <a:r>
              <a:rPr lang="en-US" sz="2000" i="1" dirty="0" err="1" smtClean="0"/>
              <a:t>Alivand</a:t>
            </a:r>
            <a:r>
              <a:rPr lang="fa-IR" sz="2000" i="1" dirty="0"/>
              <a:t/>
            </a:r>
            <a:br>
              <a:rPr lang="fa-IR" sz="2000" i="1" dirty="0"/>
            </a:br>
            <a:r>
              <a:rPr lang="fa-IR" sz="2000" i="1" dirty="0"/>
              <a:t/>
            </a:r>
            <a:br>
              <a:rPr lang="fa-IR" sz="2000" i="1" dirty="0"/>
            </a:br>
            <a:r>
              <a:rPr lang="fa-IR" sz="2000" i="1" dirty="0"/>
              <a:t/>
            </a:r>
            <a:br>
              <a:rPr lang="fa-IR" sz="2000" i="1" dirty="0"/>
            </a:br>
            <a:r>
              <a:rPr lang="en-US" sz="2000" i="1" dirty="0"/>
              <a:t>Faculty of Electrical and Computer Engineering, Urmia </a:t>
            </a:r>
            <a:r>
              <a:rPr lang="en-US" sz="2000" i="1" dirty="0" smtClean="0"/>
              <a:t>University</a:t>
            </a:r>
            <a:r>
              <a:rPr lang="fa-IR" sz="2000" i="1" dirty="0"/>
              <a:t/>
            </a:r>
            <a:br>
              <a:rPr lang="fa-IR" sz="2000" i="1" dirty="0"/>
            </a:br>
            <a:r>
              <a:rPr lang="fa-IR" sz="2000" i="1" dirty="0"/>
              <a:t/>
            </a:r>
            <a:br>
              <a:rPr lang="fa-IR" sz="2000" i="1" dirty="0"/>
            </a:br>
            <a:r>
              <a:rPr lang="fa-IR" sz="2000" i="1" dirty="0"/>
              <a:t/>
            </a:r>
            <a:br>
              <a:rPr lang="fa-IR" sz="2000" i="1" dirty="0"/>
            </a:br>
            <a:r>
              <a:rPr lang="en-US" sz="2000" i="1" dirty="0"/>
              <a:t>RF </a:t>
            </a:r>
            <a:r>
              <a:rPr lang="en-US" sz="2000" i="1" dirty="0" smtClean="0"/>
              <a:t>Communication Circuit</a:t>
            </a:r>
            <a:r>
              <a:rPr lang="fa-IR" sz="2000" i="1" dirty="0"/>
              <a:t/>
            </a:r>
            <a:br>
              <a:rPr lang="fa-IR" sz="2000" i="1" dirty="0"/>
            </a:br>
            <a:r>
              <a:rPr lang="fa-IR" sz="2000" i="1" dirty="0"/>
              <a:t/>
            </a:r>
            <a:br>
              <a:rPr lang="fa-IR" sz="2000" i="1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83821" cy="979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599" y="-1"/>
            <a:ext cx="1196401" cy="9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4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9378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35039"/>
            <a:ext cx="1097280" cy="858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6035038"/>
            <a:ext cx="1219200" cy="8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8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35039"/>
            <a:ext cx="1097280" cy="858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6035038"/>
            <a:ext cx="1219200" cy="8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35039"/>
            <a:ext cx="1097280" cy="858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6035038"/>
            <a:ext cx="1219200" cy="8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9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35037"/>
            <a:ext cx="1162594" cy="858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6035038"/>
            <a:ext cx="1219200" cy="8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5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58537"/>
            <a:ext cx="8596668" cy="5042263"/>
          </a:xfrm>
        </p:spPr>
        <p:txBody>
          <a:bodyPr>
            <a:noAutofit/>
          </a:bodyPr>
          <a:lstStyle/>
          <a:p>
            <a:r>
              <a:rPr lang="en-US" sz="2400" dirty="0"/>
              <a:t>Contents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fa-IR" sz="2400" dirty="0"/>
              <a:t>1</a:t>
            </a:r>
            <a:r>
              <a:rPr lang="en-US" sz="2400" dirty="0" smtClean="0"/>
              <a:t>. Analysis</a:t>
            </a:r>
            <a:r>
              <a:rPr lang="fa-IR" sz="2400" dirty="0"/>
              <a:t/>
            </a:r>
            <a:br>
              <a:rPr lang="fa-IR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fa-IR" sz="2400" dirty="0" smtClean="0"/>
              <a:t>2</a:t>
            </a:r>
            <a:r>
              <a:rPr lang="en-US" sz="2400" dirty="0"/>
              <a:t> Simulation</a:t>
            </a:r>
            <a:r>
              <a:rPr lang="fa-IR" sz="2400" dirty="0"/>
              <a:t/>
            </a:r>
            <a:br>
              <a:rPr lang="fa-IR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159"/>
            <a:ext cx="1136469" cy="1041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5852159"/>
            <a:ext cx="1254034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17"/>
            <a:ext cx="12192000" cy="702781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135584"/>
            <a:ext cx="1223554" cy="758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584"/>
            <a:ext cx="1219200" cy="758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8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5040"/>
            <a:ext cx="1136469" cy="822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6035040"/>
            <a:ext cx="121920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7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473"/>
            <a:ext cx="1175657" cy="940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5917473"/>
            <a:ext cx="1219200" cy="9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3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6662"/>
            <a:ext cx="1267097" cy="919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7" y="5956662"/>
            <a:ext cx="1219200" cy="93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3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4411"/>
            <a:ext cx="1280160" cy="953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5904411"/>
            <a:ext cx="1219200" cy="10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43600"/>
            <a:ext cx="1084216" cy="884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" y="5943600"/>
            <a:ext cx="1219200" cy="9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8" y="5982788"/>
            <a:ext cx="1225730" cy="875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2" y="5982788"/>
            <a:ext cx="1332412" cy="9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634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1213</TotalTime>
  <Words>6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Tahoma</vt:lpstr>
      <vt:lpstr>Trebuchet MS</vt:lpstr>
      <vt:lpstr>Wingdings 3</vt:lpstr>
      <vt:lpstr>Facet</vt:lpstr>
      <vt:lpstr>Receiver System Using Blocks   Professor Name : Mortaza  Mojarad   Student Name : Alireza  Alivand   Faculty of Electrical and Computer Engineering, Urmia University   RF Communication Circuit  </vt:lpstr>
      <vt:lpstr>Contents :  1. Analysis  2 Simulation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Speaker: Alireza Alivand     Faculty of Electrical and Computer Engineering, Urmia University    Electronics  2     Article 1  </dc:title>
  <dc:creator>kingpc</dc:creator>
  <cp:lastModifiedBy>kingpc</cp:lastModifiedBy>
  <cp:revision>53</cp:revision>
  <dcterms:created xsi:type="dcterms:W3CDTF">2022-07-22T13:09:36Z</dcterms:created>
  <dcterms:modified xsi:type="dcterms:W3CDTF">2022-08-26T14:33:24Z</dcterms:modified>
</cp:coreProperties>
</file>