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6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8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7" r:id="rId28"/>
    <p:sldId id="295" r:id="rId29"/>
    <p:sldId id="296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72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5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07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2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8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2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51DE-431E-4616-B866-F8EF49C98E3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A9AC93-E04F-4FD4-B673-37F6F15F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05393"/>
            <a:ext cx="8015756" cy="5238207"/>
          </a:xfrm>
        </p:spPr>
        <p:txBody>
          <a:bodyPr/>
          <a:lstStyle/>
          <a:p>
            <a:pPr algn="ctr"/>
            <a:r>
              <a:rPr lang="en-US" sz="1800" dirty="0"/>
              <a:t>Vending Machine using Verilog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professor name : </a:t>
            </a:r>
            <a:r>
              <a:rPr lang="en-US" sz="2400" i="1" dirty="0" err="1"/>
              <a:t>Morteza</a:t>
            </a:r>
            <a:r>
              <a:rPr lang="en-US" sz="2400" i="1" dirty="0"/>
              <a:t> </a:t>
            </a:r>
            <a:r>
              <a:rPr lang="en-US" sz="2400" i="1" dirty="0" err="1" smtClean="0"/>
              <a:t>Mousazadeh</a:t>
            </a:r>
            <a:r>
              <a:rPr lang="fa-IR" sz="2400" i="1" dirty="0"/>
              <a:t/>
            </a:r>
            <a:br>
              <a:rPr lang="fa-IR" sz="2400" i="1" dirty="0"/>
            </a:br>
            <a:r>
              <a:rPr lang="fa-IR" sz="2400" i="1" dirty="0"/>
              <a:t/>
            </a:r>
            <a:br>
              <a:rPr lang="fa-IR" sz="2400" i="1" dirty="0"/>
            </a:br>
            <a:r>
              <a:rPr lang="en-US" sz="2400" i="1" dirty="0"/>
              <a:t>Student name : </a:t>
            </a:r>
            <a:r>
              <a:rPr lang="en-US" sz="2400" i="1" dirty="0" err="1"/>
              <a:t>Alireza</a:t>
            </a:r>
            <a:r>
              <a:rPr lang="en-US" sz="2400" i="1" dirty="0"/>
              <a:t> </a:t>
            </a:r>
            <a:r>
              <a:rPr lang="en-US" sz="2400" i="1" dirty="0" err="1"/>
              <a:t>Alivand</a:t>
            </a:r>
            <a:r>
              <a:rPr lang="fa-IR" sz="2400" i="1" dirty="0"/>
              <a:t/>
            </a:r>
            <a:br>
              <a:rPr lang="fa-IR" sz="2400" i="1" dirty="0"/>
            </a:br>
            <a:r>
              <a:rPr lang="fa-IR" sz="2400" i="1" dirty="0"/>
              <a:t/>
            </a:r>
            <a:br>
              <a:rPr lang="fa-IR" sz="2400" i="1" dirty="0"/>
            </a:br>
            <a:r>
              <a:rPr lang="en-US" sz="2400" i="1" dirty="0"/>
              <a:t>Faculty of Electrical and Computer Engineering,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Urmia </a:t>
            </a:r>
            <a:r>
              <a:rPr lang="en-US" sz="2400" i="1" dirty="0"/>
              <a:t>University</a:t>
            </a:r>
            <a:r>
              <a:rPr lang="fa-IR" sz="2400" i="1" dirty="0"/>
              <a:t/>
            </a:r>
            <a:br>
              <a:rPr lang="fa-IR" sz="2400" i="1" dirty="0"/>
            </a:br>
            <a:r>
              <a:rPr lang="fa-IR" sz="2400" i="1" dirty="0"/>
              <a:t/>
            </a:r>
            <a:br>
              <a:rPr lang="fa-IR" sz="2400" i="1" dirty="0"/>
            </a:br>
            <a:r>
              <a:rPr lang="fa-IR" sz="2400" i="1" dirty="0"/>
              <a:t/>
            </a:r>
            <a:br>
              <a:rPr lang="fa-IR" sz="2400" i="1" dirty="0"/>
            </a:br>
            <a:r>
              <a:rPr lang="en-US" sz="2400" i="1" dirty="0"/>
              <a:t>Designing digital systems (FPGA/ASIC)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97725" cy="1042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44" y="0"/>
            <a:ext cx="1273755" cy="1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0"/>
            <a:ext cx="12192000" cy="69595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66667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44" y="0"/>
            <a:ext cx="1119406" cy="7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66667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94" y="-6704"/>
            <a:ext cx="1119406" cy="7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0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66667"/>
            <a:ext cx="3643745" cy="387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94" y="-6704"/>
            <a:ext cx="1119406" cy="7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5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66667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94" y="-6704"/>
            <a:ext cx="1119406" cy="7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2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66667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94" y="-6704"/>
            <a:ext cx="1119406" cy="7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5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36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95" y="6125582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8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131182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7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6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1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29" y="6019576"/>
            <a:ext cx="1119406" cy="835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35" y="6468399"/>
            <a:ext cx="3643745" cy="387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223" y="0"/>
            <a:ext cx="1119406" cy="8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6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2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6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6125582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6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6125582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1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6125582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7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6125582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11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8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7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35" y="6468399"/>
            <a:ext cx="3643745" cy="387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29" y="6019576"/>
            <a:ext cx="1119406" cy="83501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" y="3405"/>
            <a:ext cx="12192000" cy="685459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613" y="-19487"/>
            <a:ext cx="885371" cy="660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86" y="6681341"/>
            <a:ext cx="2481503" cy="26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3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52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6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9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95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51" y="0"/>
            <a:ext cx="1170349" cy="732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5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05" y="0"/>
            <a:ext cx="97409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57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05" y="0"/>
            <a:ext cx="97409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71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57"/>
            <a:ext cx="12192000" cy="6865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05" y="0"/>
            <a:ext cx="97409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5" y="650157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780" cy="6756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99" y="0"/>
            <a:ext cx="1119406" cy="83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35" y="6468399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35" y="6468399"/>
            <a:ext cx="3643745" cy="387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29" y="6019576"/>
            <a:ext cx="1119406" cy="83501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45" y="-296991"/>
            <a:ext cx="12192000" cy="736544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94" y="6680530"/>
            <a:ext cx="3643745" cy="387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049" y="-296991"/>
            <a:ext cx="1119406" cy="8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7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241"/>
            <a:ext cx="12192000" cy="68978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220" y="-237241"/>
            <a:ext cx="1119406" cy="835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66667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66667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94" y="0"/>
            <a:ext cx="1119406" cy="6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66667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94" y="76975"/>
            <a:ext cx="1119406" cy="6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7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66667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94" y="7810"/>
            <a:ext cx="1119406" cy="7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41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4</Words>
  <Application>Microsoft Office PowerPoint</Application>
  <PresentationFormat>Widescreen</PresentationFormat>
  <Paragraphs>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Tahoma</vt:lpstr>
      <vt:lpstr>Trebuchet MS</vt:lpstr>
      <vt:lpstr>Wingdings 3</vt:lpstr>
      <vt:lpstr>Facet</vt:lpstr>
      <vt:lpstr>Vending Machine using Verilog  professor name : Morteza Mousazadeh  Student name : Alireza Alivand  Faculty of Electrical and Computer Engineering,  Urmia University   Designing digital systems (FPGA/ASIC)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kingpc</dc:creator>
  <cp:lastModifiedBy>kingpc</cp:lastModifiedBy>
  <cp:revision>35</cp:revision>
  <dcterms:created xsi:type="dcterms:W3CDTF">2022-08-02T18:18:25Z</dcterms:created>
  <dcterms:modified xsi:type="dcterms:W3CDTF">2022-08-15T18:31:54Z</dcterms:modified>
</cp:coreProperties>
</file>