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70" r:id="rId6"/>
    <p:sldId id="258" r:id="rId7"/>
    <p:sldId id="259" r:id="rId8"/>
    <p:sldId id="260" r:id="rId9"/>
    <p:sldId id="274" r:id="rId10"/>
    <p:sldId id="275" r:id="rId11"/>
    <p:sldId id="261" r:id="rId12"/>
    <p:sldId id="26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37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25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8960-8564-47BE-80F0-C6A861195DC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CE4E59-C3F5-4C59-B7FC-10EC45A0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071" y="313509"/>
            <a:ext cx="8747277" cy="5708467"/>
          </a:xfrm>
        </p:spPr>
        <p:txBody>
          <a:bodyPr/>
          <a:lstStyle/>
          <a:p>
            <a:pPr algn="ctr"/>
            <a:r>
              <a:rPr lang="en-US" sz="1600" i="1" dirty="0"/>
              <a:t>Designing and simulating the circuit at </a:t>
            </a:r>
            <a:r>
              <a:rPr lang="en-US" sz="1600" i="1" dirty="0" smtClean="0"/>
              <a:t>the </a:t>
            </a:r>
            <a:r>
              <a:rPr lang="en-US" sz="1600" i="1" dirty="0"/>
              <a:t>op-amp transistor level </a:t>
            </a:r>
            <a:r>
              <a:rPr lang="en-US" sz="1600" i="1" dirty="0" smtClean="0"/>
              <a:t>741</a:t>
            </a:r>
            <a:r>
              <a:rPr lang="fa-IR" sz="1600" i="1" dirty="0" smtClean="0"/>
              <a:t>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professor name : Amir </a:t>
            </a:r>
            <a:r>
              <a:rPr lang="en-US" sz="2000" i="1" dirty="0" err="1" smtClean="0"/>
              <a:t>Fathi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 smtClean="0"/>
              <a:t>Student name : </a:t>
            </a:r>
            <a:r>
              <a:rPr lang="en-US" sz="2000" i="1" dirty="0" err="1" smtClean="0"/>
              <a:t>Alireza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Alivand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>Faculty of Electrical and Computer Engineering, Urmia </a:t>
            </a:r>
            <a:r>
              <a:rPr lang="en-US" sz="2000" i="1" dirty="0" smtClean="0"/>
              <a:t>University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 smtClean="0"/>
              <a:t>Electronics  1 </a:t>
            </a:r>
            <a:r>
              <a:rPr lang="fa-IR" sz="2000" i="1" dirty="0"/>
              <a:t/>
            </a:r>
            <a:br>
              <a:rPr lang="fa-IR" sz="2000" i="1" dirty="0"/>
            </a:br>
            <a:r>
              <a:rPr lang="fa-IR" sz="2000" i="1" dirty="0"/>
              <a:t/>
            </a:r>
            <a:br>
              <a:rPr lang="fa-IR" sz="2000" i="1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5100"/>
            <a:ext cx="4889500" cy="5143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435100"/>
            <a:ext cx="56896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6" y="1217613"/>
            <a:ext cx="9873530" cy="53927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99" y="1331913"/>
            <a:ext cx="9594239" cy="509428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8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4"/>
            <a:ext cx="10896357" cy="518595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Contents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fa-IR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.Circuit analysis</a:t>
            </a:r>
            <a:endParaRPr lang="fa-IR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fa-IR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.Characteristics </a:t>
            </a:r>
            <a:r>
              <a:rPr lang="en-US" dirty="0">
                <a:solidFill>
                  <a:schemeClr val="accent1"/>
                </a:solidFill>
              </a:rPr>
              <a:t>of circuit </a:t>
            </a:r>
            <a:r>
              <a:rPr lang="en-US" dirty="0" smtClean="0">
                <a:solidFill>
                  <a:schemeClr val="accent1"/>
                </a:solidFill>
              </a:rPr>
              <a:t>transistors</a:t>
            </a:r>
            <a:endParaRPr lang="fa-IR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fa-IR" dirty="0" smtClean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Hspice</a:t>
            </a:r>
            <a:r>
              <a:rPr lang="en-US" dirty="0" smtClean="0">
                <a:solidFill>
                  <a:schemeClr val="accent1"/>
                </a:solidFill>
              </a:rPr>
              <a:t> Code</a:t>
            </a:r>
            <a:endParaRPr lang="fa-IR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fa-IR" dirty="0">
                <a:solidFill>
                  <a:schemeClr val="accent1"/>
                </a:solidFill>
              </a:rPr>
              <a:t>4</a:t>
            </a:r>
            <a:r>
              <a:rPr lang="en-US" dirty="0" smtClean="0">
                <a:solidFill>
                  <a:schemeClr val="accent1"/>
                </a:solidFill>
              </a:rPr>
              <a:t>.Manual </a:t>
            </a:r>
            <a:r>
              <a:rPr lang="en-US" dirty="0">
                <a:solidFill>
                  <a:schemeClr val="accent1"/>
                </a:solidFill>
              </a:rPr>
              <a:t>circuit </a:t>
            </a:r>
            <a:r>
              <a:rPr lang="en-US" dirty="0" smtClean="0">
                <a:solidFill>
                  <a:schemeClr val="accent1"/>
                </a:solidFill>
              </a:rPr>
              <a:t>analysis</a:t>
            </a:r>
            <a:endParaRPr lang="en-US" dirty="0">
              <a:solidFill>
                <a:schemeClr val="accent1"/>
              </a:solidFill>
            </a:endParaRPr>
          </a:p>
          <a:p>
            <a:endParaRPr lang="fa-IR" dirty="0" smtClean="0">
              <a:solidFill>
                <a:schemeClr val="accent1"/>
              </a:solidFill>
            </a:endParaRPr>
          </a:p>
          <a:p>
            <a:r>
              <a:rPr lang="fa-IR" dirty="0" smtClean="0">
                <a:solidFill>
                  <a:schemeClr val="accent1"/>
                </a:solidFill>
              </a:rPr>
              <a:t>.5</a:t>
            </a:r>
            <a:r>
              <a:rPr lang="en-US" dirty="0" smtClean="0">
                <a:solidFill>
                  <a:schemeClr val="accent1"/>
                </a:solidFill>
              </a:rPr>
              <a:t>Simulation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332411"/>
            <a:ext cx="9993087" cy="497694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7065" cy="1218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1" y="1218155"/>
            <a:ext cx="10363200" cy="5117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5" y="791957"/>
            <a:ext cx="9465735" cy="580478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313509"/>
            <a:ext cx="9465734" cy="5943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6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90500"/>
            <a:ext cx="9371306" cy="6578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5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63" y="152400"/>
            <a:ext cx="9217540" cy="6705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455670"/>
            <a:ext cx="5016500" cy="507621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07065" cy="121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1473200"/>
            <a:ext cx="5626100" cy="5058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505856"/>
            <a:ext cx="3643745" cy="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4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1071</TotalTime>
  <Words>13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Tahoma</vt:lpstr>
      <vt:lpstr>Trebuchet MS</vt:lpstr>
      <vt:lpstr>Wingdings 3</vt:lpstr>
      <vt:lpstr>Facet</vt:lpstr>
      <vt:lpstr>Designing and simulating the circuit at the op-amp transistor level 741    professor name : Amir Fathi   Student name : Alireza Alivand   Faculty of Electrical and Computer Engineering, Urmia University   Electronics  1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Speaker: Alireza Alivand     Faculty of Electrical and Computer Engineering, Urmia University    Electronics  2     Article 1  </dc:title>
  <dc:creator>kingpc</dc:creator>
  <cp:lastModifiedBy>kingpc</cp:lastModifiedBy>
  <cp:revision>40</cp:revision>
  <dcterms:created xsi:type="dcterms:W3CDTF">2022-07-22T13:09:36Z</dcterms:created>
  <dcterms:modified xsi:type="dcterms:W3CDTF">2022-08-15T18:17:01Z</dcterms:modified>
</cp:coreProperties>
</file>