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23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364" autoAdjust="0"/>
  </p:normalViewPr>
  <p:slideViewPr>
    <p:cSldViewPr>
      <p:cViewPr varScale="1">
        <p:scale>
          <a:sx n="73" d="100"/>
          <a:sy n="73" d="100"/>
        </p:scale>
        <p:origin x="4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0C371-1A6F-4B20-AC23-DD2A53DDB8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44CE-2813-406A-AA9B-8891F20B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0696" y="1372616"/>
            <a:ext cx="9690607" cy="185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0696" y="1372616"/>
            <a:ext cx="9690607" cy="185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504" y="6582865"/>
            <a:ext cx="219011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43832" y="6558481"/>
            <a:ext cx="51187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88069" y="6657537"/>
            <a:ext cx="41782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95400" y="228600"/>
            <a:ext cx="9690607" cy="5934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endParaRPr lang="en-US" sz="2000" i="1" dirty="0" smtClean="0"/>
          </a:p>
          <a:p>
            <a:pPr algn="ctr"/>
            <a:r>
              <a:rPr lang="en-US" sz="2400" b="0" dirty="0"/>
              <a:t>Lecturer</a:t>
            </a:r>
            <a:r>
              <a:rPr lang="en-US" sz="2000" i="1" dirty="0" smtClean="0"/>
              <a:t>: </a:t>
            </a:r>
            <a:r>
              <a:rPr lang="en-US" sz="2000" i="1" dirty="0" err="1"/>
              <a:t>Alireza</a:t>
            </a:r>
            <a:r>
              <a:rPr lang="en-US" sz="2000" i="1" dirty="0"/>
              <a:t> </a:t>
            </a:r>
            <a:r>
              <a:rPr lang="en-US" sz="2000" i="1" dirty="0" err="1"/>
              <a:t>Alivand</a:t>
            </a:r>
            <a:r>
              <a:rPr lang="en-US" sz="2000" i="1" dirty="0"/>
              <a:t/>
            </a:r>
            <a:br>
              <a:rPr lang="en-US" sz="2000" i="1" dirty="0"/>
            </a:br>
            <a:endParaRPr lang="en-US" sz="2000" i="1" dirty="0"/>
          </a:p>
          <a:p>
            <a:pPr algn="ctr"/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Faculty of Electrical and Computer Engineering, Urmia University</a:t>
            </a:r>
            <a:r>
              <a:rPr lang="fa-IR" sz="2000" i="1" dirty="0"/>
              <a:t/>
            </a:r>
            <a:br>
              <a:rPr lang="fa-IR" sz="2000" i="1" dirty="0"/>
            </a:br>
            <a:endParaRPr lang="en-US" sz="2000" i="1" dirty="0"/>
          </a:p>
          <a:p>
            <a:pPr algn="ctr"/>
            <a:endParaRPr lang="en-US" sz="2000" i="1" dirty="0"/>
          </a:p>
          <a:p>
            <a:pPr algn="ctr"/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Electronic orientation internship</a:t>
            </a:r>
            <a:r>
              <a:rPr lang="fa-IR" sz="2000" i="1" dirty="0"/>
              <a:t/>
            </a:r>
            <a:br>
              <a:rPr lang="fa-IR" sz="2000" i="1" dirty="0"/>
            </a:br>
            <a:endParaRPr lang="en-US" sz="2000" i="1" dirty="0"/>
          </a:p>
          <a:p>
            <a:pPr algn="ctr"/>
            <a:r>
              <a:rPr lang="fa-IR" sz="2000" i="1" dirty="0"/>
              <a:t/>
            </a:r>
            <a:br>
              <a:rPr lang="fa-IR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/>
              <a:t>Article </a:t>
            </a:r>
            <a:r>
              <a:rPr lang="en-US" sz="2000" i="1" smtClean="0"/>
              <a:t>10</a:t>
            </a:r>
            <a:r>
              <a:rPr lang="fa-IR" i="1" dirty="0"/>
              <a:t/>
            </a:r>
            <a:br>
              <a:rPr lang="fa-IR" i="1" dirty="0"/>
            </a:br>
            <a:endParaRPr lang="en-US" dirty="0"/>
          </a:p>
          <a:p>
            <a:pPr marL="317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16.5, A Fractional-N </a:t>
            </a:r>
            <a:r>
              <a:rPr spc="-10" dirty="0"/>
              <a:t>Synthesizer </a:t>
            </a:r>
            <a:r>
              <a:rPr spc="-5" dirty="0"/>
              <a:t>with </a:t>
            </a:r>
            <a:r>
              <a:rPr spc="-10" dirty="0"/>
              <a:t>110fsrms </a:t>
            </a:r>
            <a:r>
              <a:rPr spc="-5" dirty="0"/>
              <a:t>Jitter and a </a:t>
            </a:r>
            <a:r>
              <a:rPr spc="-10" dirty="0"/>
              <a:t>Reference </a:t>
            </a:r>
            <a:r>
              <a:rPr spc="-5" dirty="0"/>
              <a:t>Quadrupler for Wideband</a:t>
            </a:r>
            <a:r>
              <a:rPr spc="20" dirty="0"/>
              <a:t> </a:t>
            </a:r>
            <a:r>
              <a:rPr spc="-5" dirty="0"/>
              <a:t>802.11ax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ts val="925"/>
              </a:lnSpc>
              <a:spcBef>
                <a:spcPts val="20"/>
              </a:spcBef>
            </a:pPr>
            <a:r>
              <a:rPr spc="-5" dirty="0"/>
              <a:t>© 2019</a:t>
            </a:r>
            <a:r>
              <a:rPr spc="30" dirty="0"/>
              <a:t> </a:t>
            </a:r>
            <a:r>
              <a:rPr spc="-5" dirty="0"/>
              <a:t>IEEE</a:t>
            </a:r>
          </a:p>
          <a:p>
            <a:pPr marL="12700">
              <a:lnSpc>
                <a:spcPts val="925"/>
              </a:lnSpc>
            </a:pPr>
            <a:r>
              <a:rPr spc="-10" dirty="0"/>
              <a:t>International Solid-State Circuits</a:t>
            </a:r>
            <a:r>
              <a:rPr spc="135" dirty="0"/>
              <a:t> </a:t>
            </a:r>
            <a:r>
              <a:rPr spc="-10" dirty="0"/>
              <a:t>Conference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" dirty="0"/>
              <a:t>1</a:t>
            </a:fld>
            <a:r>
              <a:rPr spc="-5" dirty="0"/>
              <a:t> of</a:t>
            </a:r>
            <a:r>
              <a:rPr spc="-60" dirty="0"/>
              <a:t> </a:t>
            </a:r>
            <a:r>
              <a:rPr spc="-5" dirty="0"/>
              <a:t>31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" y="0"/>
            <a:ext cx="2240247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82" y="-1"/>
            <a:ext cx="2341418" cy="1981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2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8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1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9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696" y="1372616"/>
            <a:ext cx="9690607" cy="615553"/>
          </a:xfrm>
        </p:spPr>
        <p:txBody>
          <a:bodyPr/>
          <a:lstStyle/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8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6470073"/>
            <a:ext cx="3643745" cy="38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2197"/>
            <a:ext cx="1114699" cy="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30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kingpc</cp:lastModifiedBy>
  <cp:revision>48</cp:revision>
  <dcterms:created xsi:type="dcterms:W3CDTF">2019-06-19T05:37:12Z</dcterms:created>
  <dcterms:modified xsi:type="dcterms:W3CDTF">2022-06-26T17:56:31Z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2019-06-19T00:00:00Z</vt:filetime>
  </property>
</Properties>
</file>