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10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EE60-7763-40E0-A273-795392AC5B0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ACF9912-368E-4953-920B-E11252CC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6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EE60-7763-40E0-A273-795392AC5B0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ACF9912-368E-4953-920B-E11252CC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3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EE60-7763-40E0-A273-795392AC5B0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ACF9912-368E-4953-920B-E11252CC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35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EE60-7763-40E0-A273-795392AC5B0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ACF9912-368E-4953-920B-E11252CC00B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1671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EE60-7763-40E0-A273-795392AC5B0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ACF9912-368E-4953-920B-E11252CC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69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EE60-7763-40E0-A273-795392AC5B0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912-368E-4953-920B-E11252CC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1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EE60-7763-40E0-A273-795392AC5B0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912-368E-4953-920B-E11252CC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77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EE60-7763-40E0-A273-795392AC5B0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912-368E-4953-920B-E11252CC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35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A6EEE60-7763-40E0-A273-795392AC5B0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ACF9912-368E-4953-920B-E11252CC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1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EE60-7763-40E0-A273-795392AC5B0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912-368E-4953-920B-E11252CC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EE60-7763-40E0-A273-795392AC5B0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ACF9912-368E-4953-920B-E11252CC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2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EE60-7763-40E0-A273-795392AC5B0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912-368E-4953-920B-E11252CC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EE60-7763-40E0-A273-795392AC5B0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912-368E-4953-920B-E11252CC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EE60-7763-40E0-A273-795392AC5B0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912-368E-4953-920B-E11252CC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1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EE60-7763-40E0-A273-795392AC5B0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912-368E-4953-920B-E11252CC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8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EE60-7763-40E0-A273-795392AC5B0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912-368E-4953-920B-E11252CC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9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EE60-7763-40E0-A273-795392AC5B0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9912-368E-4953-920B-E11252CC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2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EEE60-7763-40E0-A273-795392AC5B0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9912-368E-4953-920B-E11252CC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64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irzahadipur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D98490-19D4-E247-0E40-6DFD70FF99BF}"/>
              </a:ext>
            </a:extLst>
          </p:cNvPr>
          <p:cNvSpPr txBox="1"/>
          <p:nvPr/>
        </p:nvSpPr>
        <p:spPr>
          <a:xfrm>
            <a:off x="3023419" y="250722"/>
            <a:ext cx="5368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ptos Display" panose="020B0004020202020204" pitchFamily="34" charset="0"/>
              </a:rPr>
              <a:t>Part 2 Excel Project 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D2BD6-7E99-7B1D-7BB2-3235AB1A4CF7}"/>
              </a:ext>
            </a:extLst>
          </p:cNvPr>
          <p:cNvSpPr txBox="1"/>
          <p:nvPr/>
        </p:nvSpPr>
        <p:spPr>
          <a:xfrm>
            <a:off x="1106129" y="2921168"/>
            <a:ext cx="4041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Author: Alireza Hadipoor</a:t>
            </a:r>
          </a:p>
          <a:p>
            <a:r>
              <a:rPr lang="en-US" sz="2000" dirty="0"/>
              <a:t>Email: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alirzahadipur@gmail.com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>
                <a:latin typeface="Aptos Display" panose="020B0004020202020204" pitchFamily="34" charset="0"/>
              </a:rPr>
              <a:t>P</a:t>
            </a:r>
            <a:r>
              <a:rPr lang="en-US" sz="2000" dirty="0"/>
              <a:t>art 2: Pivot Table</a:t>
            </a:r>
          </a:p>
        </p:txBody>
      </p:sp>
    </p:spTree>
    <p:extLst>
      <p:ext uri="{BB962C8B-B14F-4D97-AF65-F5344CB8AC3E}">
        <p14:creationId xmlns:p14="http://schemas.microsoft.com/office/powerpoint/2010/main" val="296397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BB70FE-CA9A-689B-B9C2-FFEDBDCE4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77" y="458922"/>
            <a:ext cx="5198109" cy="43195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CBC09C-01A6-5DA4-B9BB-93D43C439ADF}"/>
              </a:ext>
            </a:extLst>
          </p:cNvPr>
          <p:cNvSpPr txBox="1"/>
          <p:nvPr/>
        </p:nvSpPr>
        <p:spPr>
          <a:xfrm>
            <a:off x="11233354" y="1017637"/>
            <a:ext cx="3588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05D96E-5DE9-5996-0901-3B35264D2631}"/>
              </a:ext>
            </a:extLst>
          </p:cNvPr>
          <p:cNvSpPr txBox="1"/>
          <p:nvPr/>
        </p:nvSpPr>
        <p:spPr>
          <a:xfrm>
            <a:off x="2581670" y="4955458"/>
            <a:ext cx="6194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pivot table shows the average income per purchased bikes for two categories male and female.</a:t>
            </a:r>
          </a:p>
        </p:txBody>
      </p:sp>
    </p:spTree>
    <p:extLst>
      <p:ext uri="{BB962C8B-B14F-4D97-AF65-F5344CB8AC3E}">
        <p14:creationId xmlns:p14="http://schemas.microsoft.com/office/powerpoint/2010/main" val="15791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F83A79-6B1D-6761-B0C1-2841A53F6C81}"/>
              </a:ext>
            </a:extLst>
          </p:cNvPr>
          <p:cNvSpPr txBox="1"/>
          <p:nvPr/>
        </p:nvSpPr>
        <p:spPr>
          <a:xfrm>
            <a:off x="11233354" y="973393"/>
            <a:ext cx="3588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307ACB-C390-2368-2613-F10BA560E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33" y="471202"/>
            <a:ext cx="6451206" cy="4351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6F94E2-A419-E46A-2AC7-6C7E2E63E2D7}"/>
              </a:ext>
            </a:extLst>
          </p:cNvPr>
          <p:cNvSpPr txBox="1"/>
          <p:nvPr/>
        </p:nvSpPr>
        <p:spPr>
          <a:xfrm>
            <a:off x="2550433" y="5073445"/>
            <a:ext cx="6451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next pivot table shows the sum of income per region for 3 categories: Europe, North America, Pacific</a:t>
            </a:r>
          </a:p>
        </p:txBody>
      </p:sp>
    </p:spTree>
    <p:extLst>
      <p:ext uri="{BB962C8B-B14F-4D97-AF65-F5344CB8AC3E}">
        <p14:creationId xmlns:p14="http://schemas.microsoft.com/office/powerpoint/2010/main" val="20013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98000F-A231-CBF3-82FB-51E51AD4AD64}"/>
              </a:ext>
            </a:extLst>
          </p:cNvPr>
          <p:cNvSpPr txBox="1"/>
          <p:nvPr/>
        </p:nvSpPr>
        <p:spPr>
          <a:xfrm>
            <a:off x="11233354" y="1017637"/>
            <a:ext cx="3588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3D4CA1-66E2-78BE-B942-0A57BF955D2F}"/>
              </a:ext>
            </a:extLst>
          </p:cNvPr>
          <p:cNvSpPr txBox="1"/>
          <p:nvPr/>
        </p:nvSpPr>
        <p:spPr>
          <a:xfrm>
            <a:off x="3111911" y="4967609"/>
            <a:ext cx="5442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third one shows the number of purchased bikes per commute distance.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D68D88-6DDD-3CF9-B06B-8BDBA7304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599" y="216472"/>
            <a:ext cx="4664411" cy="460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1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A5691-59A5-672A-D71C-7FA1DE2AAA5F}"/>
              </a:ext>
            </a:extLst>
          </p:cNvPr>
          <p:cNvSpPr txBox="1"/>
          <p:nvPr/>
        </p:nvSpPr>
        <p:spPr>
          <a:xfrm>
            <a:off x="11233354" y="1017637"/>
            <a:ext cx="3588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54F8DE-DB70-26F1-3291-77F7C1F599FA}"/>
              </a:ext>
            </a:extLst>
          </p:cNvPr>
          <p:cNvSpPr txBox="1"/>
          <p:nvPr/>
        </p:nvSpPr>
        <p:spPr>
          <a:xfrm>
            <a:off x="3006210" y="5231206"/>
            <a:ext cx="6033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last pivot table is the count of purchased bikes per age bracket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5A5127-AB2E-E4C6-A42F-6EF2EA2D7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210" y="430516"/>
            <a:ext cx="5680590" cy="472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042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111</TotalTime>
  <Words>89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 Display</vt:lpstr>
      <vt:lpstr>Arial</vt:lpstr>
      <vt:lpstr>Trebuchet MS</vt:lpstr>
      <vt:lpstr>Berlin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 Hadipoor</dc:creator>
  <cp:lastModifiedBy>Alireza Hadipoor</cp:lastModifiedBy>
  <cp:revision>11</cp:revision>
  <dcterms:created xsi:type="dcterms:W3CDTF">2024-03-19T13:52:44Z</dcterms:created>
  <dcterms:modified xsi:type="dcterms:W3CDTF">2024-03-21T04:20:59Z</dcterms:modified>
</cp:coreProperties>
</file>