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DB191-F9D1-4C7A-BDEE-5D0AA055141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0DB5B-1E5A-48B5-9BE1-0D403FEB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8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0DB5B-1E5A-48B5-9BE1-0D403FEBC5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6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9FF8-3033-4AA5-AB1C-4D6C8DA099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510680B-C7D7-4B00-8273-884BCFEE2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4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9FF8-3033-4AA5-AB1C-4D6C8DA099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510680B-C7D7-4B00-8273-884BCFEE2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8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9FF8-3033-4AA5-AB1C-4D6C8DA099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510680B-C7D7-4B00-8273-884BCFEE2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67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9FF8-3033-4AA5-AB1C-4D6C8DA099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510680B-C7D7-4B00-8273-884BCFEE282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340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9FF8-3033-4AA5-AB1C-4D6C8DA099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510680B-C7D7-4B00-8273-884BCFEE2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06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9FF8-3033-4AA5-AB1C-4D6C8DA099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680B-C7D7-4B00-8273-884BCFEE2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55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9FF8-3033-4AA5-AB1C-4D6C8DA099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680B-C7D7-4B00-8273-884BCFEE2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32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9FF8-3033-4AA5-AB1C-4D6C8DA099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680B-C7D7-4B00-8273-884BCFEE2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1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4489FF8-3033-4AA5-AB1C-4D6C8DA099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510680B-C7D7-4B00-8273-884BCFEE2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1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9FF8-3033-4AA5-AB1C-4D6C8DA099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680B-C7D7-4B00-8273-884BCFEE2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3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9FF8-3033-4AA5-AB1C-4D6C8DA099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510680B-C7D7-4B00-8273-884BCFEE2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7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9FF8-3033-4AA5-AB1C-4D6C8DA099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680B-C7D7-4B00-8273-884BCFEE2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6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9FF8-3033-4AA5-AB1C-4D6C8DA099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680B-C7D7-4B00-8273-884BCFEE2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5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9FF8-3033-4AA5-AB1C-4D6C8DA099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680B-C7D7-4B00-8273-884BCFEE2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6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9FF8-3033-4AA5-AB1C-4D6C8DA099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680B-C7D7-4B00-8273-884BCFEE2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5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9FF8-3033-4AA5-AB1C-4D6C8DA099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680B-C7D7-4B00-8273-884BCFEE2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4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9FF8-3033-4AA5-AB1C-4D6C8DA099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680B-C7D7-4B00-8273-884BCFEE2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7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89FF8-3033-4AA5-AB1C-4D6C8DA099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0680B-C7D7-4B00-8273-884BCFEE2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80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irzahadipur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D98490-19D4-E247-0E40-6DFD70FF99BF}"/>
              </a:ext>
            </a:extLst>
          </p:cNvPr>
          <p:cNvSpPr txBox="1"/>
          <p:nvPr/>
        </p:nvSpPr>
        <p:spPr>
          <a:xfrm>
            <a:off x="3023419" y="250722"/>
            <a:ext cx="536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ptos Display" panose="020B0004020202020204" pitchFamily="34" charset="0"/>
              </a:rPr>
              <a:t>Part 1 Excel Project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D2BD6-7E99-7B1D-7BB2-3235AB1A4CF7}"/>
              </a:ext>
            </a:extLst>
          </p:cNvPr>
          <p:cNvSpPr txBox="1"/>
          <p:nvPr/>
        </p:nvSpPr>
        <p:spPr>
          <a:xfrm>
            <a:off x="1106129" y="2921168"/>
            <a:ext cx="4041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Author: Alireza Hadipoor</a:t>
            </a:r>
          </a:p>
          <a:p>
            <a:r>
              <a:rPr lang="en-US" sz="2000" dirty="0"/>
              <a:t>Email: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alirzahadipur@gmail.com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latin typeface="Aptos Display" panose="020B0004020202020204" pitchFamily="34" charset="0"/>
              </a:rPr>
              <a:t>P</a:t>
            </a:r>
            <a:r>
              <a:rPr lang="en-US" sz="2000" dirty="0"/>
              <a:t>art 1: Cleaning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FAB13-0D21-26EC-32CC-558B51311CF2}"/>
              </a:ext>
            </a:extLst>
          </p:cNvPr>
          <p:cNvSpPr txBox="1"/>
          <p:nvPr/>
        </p:nvSpPr>
        <p:spPr>
          <a:xfrm>
            <a:off x="9129252" y="2690335"/>
            <a:ext cx="3062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Topics:</a:t>
            </a:r>
          </a:p>
          <a:p>
            <a:r>
              <a:rPr lang="en-US" sz="1500" dirty="0"/>
              <a:t>	1. Removing Duplicates</a:t>
            </a:r>
          </a:p>
          <a:p>
            <a:r>
              <a:rPr lang="en-US" sz="1500" dirty="0"/>
              <a:t>	2. Making columns more 			readable</a:t>
            </a:r>
          </a:p>
          <a:p>
            <a:r>
              <a:rPr lang="en-US" sz="1500" dirty="0"/>
              <a:t>	3. Making age brackets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6397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C3EE4A-517C-A2E4-440C-069E25BF2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932" y="734380"/>
            <a:ext cx="7619570" cy="4339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BDDF71-24A4-96DB-FA65-993B669906F5}"/>
              </a:ext>
            </a:extLst>
          </p:cNvPr>
          <p:cNvSpPr txBox="1"/>
          <p:nvPr/>
        </p:nvSpPr>
        <p:spPr>
          <a:xfrm>
            <a:off x="10604090" y="941299"/>
            <a:ext cx="158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Removing Duplicates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4BCCA1-0539-F30E-42DC-24DC75B9FB3D}"/>
              </a:ext>
            </a:extLst>
          </p:cNvPr>
          <p:cNvSpPr/>
          <p:nvPr/>
        </p:nvSpPr>
        <p:spPr>
          <a:xfrm>
            <a:off x="7315199" y="1170779"/>
            <a:ext cx="707924" cy="540035"/>
          </a:xfrm>
          <a:prstGeom prst="ellipse">
            <a:avLst/>
          </a:prstGeom>
          <a:solidFill>
            <a:schemeClr val="accent3">
              <a:lumMod val="75000"/>
              <a:alpha val="5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99E637-6A4A-02E4-25DD-0E100F14566A}"/>
              </a:ext>
            </a:extLst>
          </p:cNvPr>
          <p:cNvCxnSpPr/>
          <p:nvPr/>
        </p:nvCxnSpPr>
        <p:spPr>
          <a:xfrm flipH="1" flipV="1">
            <a:off x="8023123" y="1587630"/>
            <a:ext cx="2418735" cy="106708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BB8A28-9857-F04C-3F25-323360C53885}"/>
              </a:ext>
            </a:extLst>
          </p:cNvPr>
          <p:cNvSpPr txBox="1"/>
          <p:nvPr/>
        </p:nvSpPr>
        <p:spPr>
          <a:xfrm>
            <a:off x="3605299" y="5176062"/>
            <a:ext cx="498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we use this button to remove duplicates</a:t>
            </a:r>
          </a:p>
        </p:txBody>
      </p:sp>
    </p:spTree>
    <p:extLst>
      <p:ext uri="{BB962C8B-B14F-4D97-AF65-F5344CB8AC3E}">
        <p14:creationId xmlns:p14="http://schemas.microsoft.com/office/powerpoint/2010/main" val="168690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548C25-E3C7-9C58-A2B0-9FD3D0369745}"/>
              </a:ext>
            </a:extLst>
          </p:cNvPr>
          <p:cNvSpPr txBox="1"/>
          <p:nvPr/>
        </p:nvSpPr>
        <p:spPr>
          <a:xfrm>
            <a:off x="10759440" y="663367"/>
            <a:ext cx="14325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2. Making columns more readable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8EDFA-7697-A19D-4E10-224F086ED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79" y="663367"/>
            <a:ext cx="7352783" cy="4041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952ED3-7D86-55D1-F547-D6D3ED7A5F38}"/>
              </a:ext>
            </a:extLst>
          </p:cNvPr>
          <p:cNvSpPr txBox="1"/>
          <p:nvPr/>
        </p:nvSpPr>
        <p:spPr>
          <a:xfrm>
            <a:off x="2233079" y="4994304"/>
            <a:ext cx="7123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2 rows that can be ambiguous for those who will see our dashboard so that we can clarify these columns.</a:t>
            </a:r>
          </a:p>
          <a:p>
            <a:r>
              <a:rPr lang="en-US" dirty="0"/>
              <a:t>For this purpose, we should select the rows and like this image use the find and replace option to convert M to Male, and F to Female</a:t>
            </a:r>
          </a:p>
        </p:txBody>
      </p:sp>
    </p:spTree>
    <p:extLst>
      <p:ext uri="{BB962C8B-B14F-4D97-AF65-F5344CB8AC3E}">
        <p14:creationId xmlns:p14="http://schemas.microsoft.com/office/powerpoint/2010/main" val="185971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6B9765-7A10-74F8-F848-FF5AF374E35E}"/>
              </a:ext>
            </a:extLst>
          </p:cNvPr>
          <p:cNvSpPr txBox="1"/>
          <p:nvPr/>
        </p:nvSpPr>
        <p:spPr>
          <a:xfrm>
            <a:off x="10755262" y="809867"/>
            <a:ext cx="14367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3. Making age brackets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4309C-0A04-A1DA-61C9-1E963A826BC5}"/>
              </a:ext>
            </a:extLst>
          </p:cNvPr>
          <p:cNvSpPr txBox="1"/>
          <p:nvPr/>
        </p:nvSpPr>
        <p:spPr>
          <a:xfrm>
            <a:off x="2743200" y="5358117"/>
            <a:ext cx="6474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column that shows customers' age, ranges from 25 to 89, it’s not useful for us.</a:t>
            </a:r>
          </a:p>
          <a:p>
            <a:r>
              <a:rPr lang="en-US" dirty="0"/>
              <a:t>We use a formula to make a column that classifies ages.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B7136-434B-32AC-EB94-8E3B00863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785" y="633058"/>
            <a:ext cx="2514951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6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4CEA93-20E5-D6C9-5102-BA21FF1E8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67" y="345780"/>
            <a:ext cx="5201376" cy="5620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BCAA80-7BE8-B49D-BFB1-EFC36E7EF2FD}"/>
              </a:ext>
            </a:extLst>
          </p:cNvPr>
          <p:cNvSpPr txBox="1"/>
          <p:nvPr/>
        </p:nvSpPr>
        <p:spPr>
          <a:xfrm>
            <a:off x="707867" y="1088408"/>
            <a:ext cx="619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formula, we used a nested IF statement.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2FD6B1-F3F0-FBAC-EEAD-51DFA8B7E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20" y="1088408"/>
            <a:ext cx="1009791" cy="4439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B306F2-FD6F-8C96-4DCF-E3E8553A4EA8}"/>
              </a:ext>
            </a:extLst>
          </p:cNvPr>
          <p:cNvSpPr txBox="1"/>
          <p:nvPr/>
        </p:nvSpPr>
        <p:spPr>
          <a:xfrm>
            <a:off x="6984353" y="5678752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this is the result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23FA5-420F-58CB-6D13-EF8D425A4D51}"/>
              </a:ext>
            </a:extLst>
          </p:cNvPr>
          <p:cNvSpPr txBox="1"/>
          <p:nvPr/>
        </p:nvSpPr>
        <p:spPr>
          <a:xfrm>
            <a:off x="10755262" y="809867"/>
            <a:ext cx="14367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3. Making age brackets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9DA1E-BBE5-26FC-F7C4-4CF76008F3BB}"/>
              </a:ext>
            </a:extLst>
          </p:cNvPr>
          <p:cNvSpPr txBox="1"/>
          <p:nvPr/>
        </p:nvSpPr>
        <p:spPr>
          <a:xfrm>
            <a:off x="221225" y="6358331"/>
            <a:ext cx="9320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You can see all the data before and after cleaning in the Excel file in this folder.</a:t>
            </a:r>
          </a:p>
        </p:txBody>
      </p:sp>
    </p:spTree>
    <p:extLst>
      <p:ext uri="{BB962C8B-B14F-4D97-AF65-F5344CB8AC3E}">
        <p14:creationId xmlns:p14="http://schemas.microsoft.com/office/powerpoint/2010/main" val="10303981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51</TotalTime>
  <Words>193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 Display</vt:lpstr>
      <vt:lpstr>Arial</vt:lpstr>
      <vt:lpstr>Calibri</vt:lpstr>
      <vt:lpstr>Trebuchet MS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Hadipoor</dc:creator>
  <cp:lastModifiedBy>Alireza Hadipoor</cp:lastModifiedBy>
  <cp:revision>6</cp:revision>
  <dcterms:created xsi:type="dcterms:W3CDTF">2024-03-19T16:05:32Z</dcterms:created>
  <dcterms:modified xsi:type="dcterms:W3CDTF">2024-03-19T17:19:41Z</dcterms:modified>
</cp:coreProperties>
</file>