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2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91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0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1E4FC5-A6BB-44C8-98A3-767B1B848A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5AD8-045A-45C9-B554-ADEAFE23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ireza-hadipoor/" TargetMode="External"/><Relationship Id="rId2" Type="http://schemas.openxmlformats.org/officeDocument/2006/relationships/hyperlink" Target="mailto:Alirzahadipur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E4A0A7-93A8-2E65-4FE8-A63ECB1DF80B}"/>
              </a:ext>
            </a:extLst>
          </p:cNvPr>
          <p:cNvSpPr txBox="1"/>
          <p:nvPr/>
        </p:nvSpPr>
        <p:spPr>
          <a:xfrm>
            <a:off x="3131574" y="2743199"/>
            <a:ext cx="5928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000" b="1" dirty="0"/>
              <a:t>روش استفاده از شیت </a:t>
            </a:r>
            <a:r>
              <a:rPr lang="en-US" sz="3000" b="1" dirty="0"/>
              <a:t>Habit Manager</a:t>
            </a:r>
          </a:p>
        </p:txBody>
      </p:sp>
    </p:spTree>
    <p:extLst>
      <p:ext uri="{BB962C8B-B14F-4D97-AF65-F5344CB8AC3E}">
        <p14:creationId xmlns:p14="http://schemas.microsoft.com/office/powerpoint/2010/main" val="32501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9873EA-AEB3-D085-35EE-690D514B7F8B}"/>
              </a:ext>
            </a:extLst>
          </p:cNvPr>
          <p:cNvSpPr txBox="1"/>
          <p:nvPr/>
        </p:nvSpPr>
        <p:spPr>
          <a:xfrm>
            <a:off x="1371600" y="2228671"/>
            <a:ext cx="857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امیدوارم این شیت کمکتون کنه تا بتونید یکم با نظم بیشتری عادت های سالم رو تو خودتون ایجاد کنید و عادت های بد رو حذف کنید. همانطور که میدونید عادت ها بخش خیلی زیادی از زندگی مارو تحت تاثیر قرار میدن پس خیلی مهمه که حواسمون بهشون باشه.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BE563-4909-DD93-F431-908907A9A1CB}"/>
              </a:ext>
            </a:extLst>
          </p:cNvPr>
          <p:cNvSpPr txBox="1"/>
          <p:nvPr/>
        </p:nvSpPr>
        <p:spPr>
          <a:xfrm>
            <a:off x="1671484" y="3613354"/>
            <a:ext cx="8273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اگر نظری یا پیشنهادی داشتید خوشحال میشم بهم اطلاع بدید.</a:t>
            </a:r>
          </a:p>
          <a:p>
            <a:pPr algn="r" rtl="1"/>
            <a:r>
              <a:rPr lang="fa-IR" dirty="0"/>
              <a:t>اگر هم دوست دارید که یه شیت هم از ترکیب شیت های ماهانه براتون درست کنم حتما بهم بگید.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راه های ارتباطی با من:</a:t>
            </a:r>
          </a:p>
          <a:p>
            <a:pPr algn="r" rtl="1"/>
            <a:r>
              <a:rPr lang="en-US" dirty="0"/>
              <a:t>Email: </a:t>
            </a:r>
            <a:r>
              <a:rPr lang="en-US" dirty="0">
                <a:hlinkClick r:id="rId2"/>
              </a:rPr>
              <a:t>Alirzahadipur@gmail.com</a:t>
            </a:r>
            <a:endParaRPr lang="en-US" dirty="0"/>
          </a:p>
          <a:p>
            <a:pPr algn="r" rtl="1"/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https://www.linkedin.com/in/alireza-hadipoor/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ECD4B-B566-7CB9-5E08-F705FBB50D42}"/>
              </a:ext>
            </a:extLst>
          </p:cNvPr>
          <p:cNvSpPr txBox="1"/>
          <p:nvPr/>
        </p:nvSpPr>
        <p:spPr>
          <a:xfrm>
            <a:off x="1887794" y="899651"/>
            <a:ext cx="799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/>
              <a:t>کار با این شیت خیلی آسونه فقط نیازه که شما کارهایی که انجام دادید رو تیک بزنید. اما قبلش نیازه که یکم با محیطش آشنا بشید.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64820-D9B6-3C16-EA02-28C59951C019}"/>
              </a:ext>
            </a:extLst>
          </p:cNvPr>
          <p:cNvSpPr txBox="1"/>
          <p:nvPr/>
        </p:nvSpPr>
        <p:spPr>
          <a:xfrm>
            <a:off x="1283111" y="2056081"/>
            <a:ext cx="85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به طور کلی هر ماه به چهار جدول تقسیم شده که هر جدول برای یک هفته در نظر گرفته میشه.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30DBD-0276-94E4-8D3D-6A4340A5C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3429000"/>
            <a:ext cx="1097433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EED683-7110-F494-EE70-D3F388F0F0BD}"/>
              </a:ext>
            </a:extLst>
          </p:cNvPr>
          <p:cNvSpPr txBox="1"/>
          <p:nvPr/>
        </p:nvSpPr>
        <p:spPr>
          <a:xfrm>
            <a:off x="1858297" y="2551837"/>
            <a:ext cx="7993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من اینجا به صورت پیشفرض 3 دسته کلی از عادت هارو تعریف کردم که شامل سلامتی، رفتار و پیشرفت شغلی هستش. شما میتونید با توجه به نیاز خودتون هر طور که بخواید این سلول هارو ادیت کنید و عادت هایی که براتون مهم تر هستند رو بجای عادت های پیش فرض وارد کنید.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ستون ها شامل عادت ها و سطر ها شامل روز های هفته هستند. پس در هر روز شما سر و کارتون با یک سطر هستش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57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C9703-68FD-F0AC-9F71-23F52A6CEBF6}"/>
              </a:ext>
            </a:extLst>
          </p:cNvPr>
          <p:cNvSpPr txBox="1"/>
          <p:nvPr/>
        </p:nvSpPr>
        <p:spPr>
          <a:xfrm>
            <a:off x="2861187" y="1460090"/>
            <a:ext cx="634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فرض کنید امروز شنبه هست و من دارم جدول مربوط به امروزم رو کامل میکنم.</a:t>
            </a:r>
          </a:p>
          <a:p>
            <a:pPr algn="r" rtl="1"/>
            <a:r>
              <a:rPr lang="fa-IR" dirty="0"/>
              <a:t> از بین عادت هایی که نوشتم تونستم 8 تاش رو(خوشبختانه یا متاسفانه) انجام بدم.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92709-9861-DF8B-3FDE-C392534B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5" y="2905227"/>
            <a:ext cx="11707859" cy="75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D324A-F753-4F50-6C59-C6E258C6B551}"/>
              </a:ext>
            </a:extLst>
          </p:cNvPr>
          <p:cNvSpPr txBox="1"/>
          <p:nvPr/>
        </p:nvSpPr>
        <p:spPr>
          <a:xfrm>
            <a:off x="2861187" y="4175349"/>
            <a:ext cx="634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همانطور که می بینیم </a:t>
            </a:r>
            <a:r>
              <a:rPr lang="en-US" dirty="0"/>
              <a:t>Rating</a:t>
            </a:r>
            <a:r>
              <a:rPr lang="fa-IR" dirty="0"/>
              <a:t> که همون نشون دهنده ی تعداد عادت های که تونستم در طول امروز انجامشون بدم رو نشون میده.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1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3C34-AA9A-D34E-7F6A-B7EBD81F41BD}"/>
              </a:ext>
            </a:extLst>
          </p:cNvPr>
          <p:cNvSpPr txBox="1"/>
          <p:nvPr/>
        </p:nvSpPr>
        <p:spPr>
          <a:xfrm>
            <a:off x="1592826" y="1268361"/>
            <a:ext cx="8170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کنار </a:t>
            </a:r>
            <a:r>
              <a:rPr lang="en-US" dirty="0"/>
              <a:t>Rating</a:t>
            </a:r>
            <a:r>
              <a:rPr lang="fa-IR" dirty="0"/>
              <a:t> یه ستون به نام </a:t>
            </a:r>
            <a:r>
              <a:rPr lang="en-US" dirty="0"/>
              <a:t>End of Day</a:t>
            </a:r>
            <a:r>
              <a:rPr lang="fa-IR" dirty="0"/>
              <a:t> هستش که برای اینکه مشخص بشه که این روز رو کامل کردید گذاشتم. این گزینه رو که بزنید بر اساس </a:t>
            </a:r>
            <a:r>
              <a:rPr lang="en-US" dirty="0"/>
              <a:t>Rating</a:t>
            </a:r>
            <a:r>
              <a:rPr lang="fa-IR" dirty="0"/>
              <a:t> ای که بدست اوردید یه فیدبک بهتون میده(فقط برای همون سطر). فیدبکهاش 3 تان.</a:t>
            </a:r>
          </a:p>
          <a:p>
            <a:pPr algn="r" rtl="1"/>
            <a:r>
              <a:rPr lang="fa-IR" dirty="0"/>
              <a:t>یا میزنه </a:t>
            </a:r>
            <a:r>
              <a:rPr lang="en-US" dirty="0"/>
              <a:t>Excellent</a:t>
            </a:r>
            <a:r>
              <a:rPr lang="fa-IR" dirty="0"/>
              <a:t> که یعنی کارتون عالی بود (</a:t>
            </a:r>
            <a:r>
              <a:rPr lang="en-US" dirty="0"/>
              <a:t>Rating</a:t>
            </a:r>
            <a:r>
              <a:rPr lang="fa-IR" dirty="0"/>
              <a:t> 10 به بالا)</a:t>
            </a:r>
          </a:p>
          <a:p>
            <a:pPr algn="r" rtl="1"/>
            <a:r>
              <a:rPr lang="fa-IR" dirty="0"/>
              <a:t>یا میزنه </a:t>
            </a:r>
            <a:r>
              <a:rPr lang="en-US" dirty="0"/>
              <a:t>Good</a:t>
            </a:r>
            <a:r>
              <a:rPr lang="fa-IR" dirty="0"/>
              <a:t> که یعنی کارتون خوب بوده(</a:t>
            </a:r>
            <a:r>
              <a:rPr lang="en-US" dirty="0"/>
              <a:t>Rating</a:t>
            </a:r>
            <a:r>
              <a:rPr lang="fa-IR" dirty="0"/>
              <a:t> 7 تا 9)</a:t>
            </a:r>
          </a:p>
          <a:p>
            <a:pPr algn="r" rtl="1"/>
            <a:r>
              <a:rPr lang="fa-IR" dirty="0"/>
              <a:t>و یا </a:t>
            </a:r>
            <a:r>
              <a:rPr lang="en-US" dirty="0"/>
              <a:t>bad</a:t>
            </a:r>
            <a:r>
              <a:rPr lang="fa-IR" dirty="0"/>
              <a:t> که یعنی کارتون بد بوده(</a:t>
            </a:r>
            <a:r>
              <a:rPr lang="en-US" dirty="0"/>
              <a:t>Rating</a:t>
            </a:r>
            <a:r>
              <a:rPr lang="fa-IR" dirty="0"/>
              <a:t> 6 و پایین تر)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75B4-1DEF-4A9D-934A-1E9CDF35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98" y="3303943"/>
            <a:ext cx="3051404" cy="2285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FA636-4348-36E6-5364-57E5FE46563B}"/>
              </a:ext>
            </a:extLst>
          </p:cNvPr>
          <p:cNvSpPr txBox="1"/>
          <p:nvPr/>
        </p:nvSpPr>
        <p:spPr>
          <a:xfrm>
            <a:off x="2519516" y="5870895"/>
            <a:ext cx="715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همین </a:t>
            </a:r>
            <a:r>
              <a:rPr lang="fa-IR" dirty="0">
                <a:sym typeface="Wingdings" panose="05000000000000000000" pitchFamily="2" charset="2"/>
              </a:rPr>
              <a:t></a:t>
            </a:r>
          </a:p>
          <a:p>
            <a:pPr algn="r" rtl="1"/>
            <a:r>
              <a:rPr lang="fa-IR" dirty="0">
                <a:sym typeface="Wingdings" panose="05000000000000000000" pitchFamily="2" charset="2"/>
              </a:rPr>
              <a:t>شما با زدن چند تا دکمه تونستید عملکرد روزانه خودتون رو ثبت کنید.</a:t>
            </a:r>
          </a:p>
        </p:txBody>
      </p:sp>
    </p:spTree>
    <p:extLst>
      <p:ext uri="{BB962C8B-B14F-4D97-AF65-F5344CB8AC3E}">
        <p14:creationId xmlns:p14="http://schemas.microsoft.com/office/powerpoint/2010/main" val="272461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66A76-9B86-A7B4-6490-36F9275F7DA0}"/>
              </a:ext>
            </a:extLst>
          </p:cNvPr>
          <p:cNvSpPr txBox="1"/>
          <p:nvPr/>
        </p:nvSpPr>
        <p:spPr>
          <a:xfrm>
            <a:off x="2829232" y="716231"/>
            <a:ext cx="653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دقیقا همین کار رو برای بقیه روزها انجام میدید تا عملکرد هفته تون رو ثبت کنید.</a:t>
            </a:r>
          </a:p>
          <a:p>
            <a:pPr algn="r" rtl="1"/>
            <a:r>
              <a:rPr lang="fa-IR" dirty="0"/>
              <a:t>فرض کنیم هفته ای که داشتیم به این شکل بوده: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71DA6-0B22-DDB3-C53D-B574FDB45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1" y="2018075"/>
            <a:ext cx="10974332" cy="2143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ED9C6-5A9C-AA8C-1A5D-660D3E9B54E4}"/>
              </a:ext>
            </a:extLst>
          </p:cNvPr>
          <p:cNvSpPr txBox="1"/>
          <p:nvPr/>
        </p:nvSpPr>
        <p:spPr>
          <a:xfrm>
            <a:off x="1460090" y="4536685"/>
            <a:ext cx="790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سطر </a:t>
            </a:r>
            <a:r>
              <a:rPr lang="en-US" dirty="0"/>
              <a:t>Rating</a:t>
            </a:r>
            <a:r>
              <a:rPr lang="fa-IR" dirty="0"/>
              <a:t> (پایینی) نشون میده که ما چند روز در هفته تونستیم به یک عادت پایبند باشیم. مثلا از 7 روزه هفته ما تونستیم 5 روزش رو غذای سالم بخوریم(</a:t>
            </a:r>
            <a:r>
              <a:rPr lang="en-US" dirty="0"/>
              <a:t>Healthy Food</a:t>
            </a:r>
            <a:r>
              <a:rPr lang="fa-IR" dirty="0"/>
              <a:t>).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3F77D-136B-2E7C-D2AA-4D7BF0D3208E}"/>
              </a:ext>
            </a:extLst>
          </p:cNvPr>
          <p:cNvSpPr/>
          <p:nvPr/>
        </p:nvSpPr>
        <p:spPr>
          <a:xfrm>
            <a:off x="1843548" y="2197510"/>
            <a:ext cx="870155" cy="19467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48485-A763-95CC-4A39-AEDDD6D85D5E}"/>
              </a:ext>
            </a:extLst>
          </p:cNvPr>
          <p:cNvSpPr/>
          <p:nvPr/>
        </p:nvSpPr>
        <p:spPr>
          <a:xfrm>
            <a:off x="269621" y="3790335"/>
            <a:ext cx="2444082" cy="37116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4B418-87CA-02D3-81D6-95E1A0BCB24A}"/>
              </a:ext>
            </a:extLst>
          </p:cNvPr>
          <p:cNvSpPr txBox="1"/>
          <p:nvPr/>
        </p:nvSpPr>
        <p:spPr>
          <a:xfrm>
            <a:off x="2374492" y="796413"/>
            <a:ext cx="672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با زدن تیک مربوط به </a:t>
            </a:r>
            <a:r>
              <a:rPr lang="en-US" dirty="0"/>
              <a:t>End Of Week</a:t>
            </a:r>
            <a:r>
              <a:rPr lang="fa-IR" dirty="0"/>
              <a:t> با توجه به عملکردمون نسبت به هر عادت، یک فیدبک میگیریم.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162A8-F3DA-CE61-7B69-2B55521E7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75" y="2347327"/>
            <a:ext cx="5052850" cy="2163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FCF06-8C7A-72F0-4F68-05ED618CCFDC}"/>
              </a:ext>
            </a:extLst>
          </p:cNvPr>
          <p:cNvSpPr txBox="1"/>
          <p:nvPr/>
        </p:nvSpPr>
        <p:spPr>
          <a:xfrm>
            <a:off x="2374492" y="5088815"/>
            <a:ext cx="672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سعی کنید نقاط ضعف خودتون رو در هفته های بعدی به نقطه قوت تبدیل کنید.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و تمام. همینجوری پیش برید و ماه رو کامل کنید. در آخر هم یک داشنبورد مختصر مفید براتون ساختم که میتونید عملکرد کلی خودتون رو توش ببینید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9F8E5-AE3F-5FE5-A63F-CAB657EF6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8DEE1-7665-5F5E-4634-EEC8C42BF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60" y="1226486"/>
            <a:ext cx="9765760" cy="4405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F92336-9EEC-03EA-D08E-86AB8376FC8F}"/>
              </a:ext>
            </a:extLst>
          </p:cNvPr>
          <p:cNvSpPr txBox="1"/>
          <p:nvPr/>
        </p:nvSpPr>
        <p:spPr>
          <a:xfrm>
            <a:off x="1740310" y="5899355"/>
            <a:ext cx="797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این داشبورد بر اساس عملکرد شما در 30(در اصل 28) روز نوشته شده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F8047-7594-2171-3B74-8703E792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6" y="2219156"/>
            <a:ext cx="11269648" cy="2419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71FE7-A70B-F23F-E7F3-A4071A8AE9C5}"/>
              </a:ext>
            </a:extLst>
          </p:cNvPr>
          <p:cNvSpPr txBox="1"/>
          <p:nvPr/>
        </p:nvSpPr>
        <p:spPr>
          <a:xfrm>
            <a:off x="3436374" y="4726547"/>
            <a:ext cx="581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/>
              <a:t>تصویر کلی از شیت هفتگی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6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565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Hadipoor</dc:creator>
  <cp:lastModifiedBy>Alireza Hadipoor</cp:lastModifiedBy>
  <cp:revision>9</cp:revision>
  <dcterms:created xsi:type="dcterms:W3CDTF">2025-01-02T12:45:58Z</dcterms:created>
  <dcterms:modified xsi:type="dcterms:W3CDTF">2025-01-02T14:15:02Z</dcterms:modified>
</cp:coreProperties>
</file>