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D566C-3DB4-48C2-9472-031249E69E8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4B074-56A6-43AC-B054-3727AE232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3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53FB-C538-4FB6-8FD2-C265047D8597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80062FE-7214-47F1-A68F-2EA9D6A8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BE5B-58AB-4721-AF5C-9A3ADB175B78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62FE-7214-47F1-A68F-2EA9D6A8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5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72E5-BE32-49D8-8D81-2D6EBF78100D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62FE-7214-47F1-A68F-2EA9D6A8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5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2F75-8F16-4B5E-8CF1-725D3A2A998D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62FE-7214-47F1-A68F-2EA9D6A8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1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4499D5B-F102-44D2-94B6-978E2AF92C10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80062FE-7214-47F1-A68F-2EA9D6A8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9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D682-4E49-483B-BD35-03F686501AAB}" type="datetime1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62FE-7214-47F1-A68F-2EA9D6A8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1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BE64-DC16-442D-ABA0-CB86B48C38BD}" type="datetime1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62FE-7214-47F1-A68F-2EA9D6A8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0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BEDD-B73E-4A11-B917-73CA3092FADB}" type="datetime1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62FE-7214-47F1-A68F-2EA9D6A8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6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2FA5-F942-49F6-B95E-7A551D4C186D}" type="datetime1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62FE-7214-47F1-A68F-2EA9D6A8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2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6A82-387F-4A81-8380-247700D54134}" type="datetime1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62FE-7214-47F1-A68F-2EA9D6A8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0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0F63-9184-441B-A8A7-0C0F36A7E11A}" type="datetime1">
              <a:rPr lang="en-US" smtClean="0"/>
              <a:t>1/28/2024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62FE-7214-47F1-A68F-2EA9D6A8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6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9DD4C46-C58B-4B00-AAA7-7963E1E2EE7D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80062FE-7214-47F1-A68F-2EA9D6A8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1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0483" y="2705618"/>
            <a:ext cx="907068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3000" b="1" dirty="0"/>
              <a:t>گزارشکار </a:t>
            </a:r>
            <a:r>
              <a:rPr lang="fa-IR" sz="3000" b="1" dirty="0" smtClean="0"/>
              <a:t>پروژه پایانی کارشناسی</a:t>
            </a:r>
            <a:endParaRPr lang="en-US" sz="3000" b="1" dirty="0"/>
          </a:p>
          <a:p>
            <a:pPr algn="r" rtl="1"/>
            <a:r>
              <a:rPr lang="fa-IR" sz="3000" dirty="0" smtClean="0"/>
              <a:t>موضوع: چت بات رابین(ربات چت کننده به زبان فارسی)</a:t>
            </a:r>
          </a:p>
          <a:p>
            <a:pPr algn="r" rtl="1"/>
            <a:r>
              <a:rPr lang="fa-IR" sz="3000" dirty="0" smtClean="0"/>
              <a:t>دانشجو: سید </a:t>
            </a:r>
            <a:r>
              <a:rPr lang="fa-IR" sz="3000" dirty="0"/>
              <a:t>علیرضا </a:t>
            </a:r>
            <a:r>
              <a:rPr lang="fa-IR" sz="3000" dirty="0" smtClean="0"/>
              <a:t>هادیپور</a:t>
            </a:r>
          </a:p>
          <a:p>
            <a:pPr algn="r" rtl="1"/>
            <a:r>
              <a:rPr lang="fa-IR" sz="3000" dirty="0" smtClean="0"/>
              <a:t>استاد</a:t>
            </a:r>
            <a:r>
              <a:rPr lang="fa-IR" sz="3000" dirty="0"/>
              <a:t>: </a:t>
            </a:r>
            <a:r>
              <a:rPr lang="fa-IR" sz="3000" dirty="0" smtClean="0"/>
              <a:t>دکتر احمدیفر</a:t>
            </a:r>
            <a:endParaRPr lang="en-US" sz="3000" dirty="0"/>
          </a:p>
          <a:p>
            <a:pPr algn="r" rtl="1"/>
            <a:r>
              <a:rPr lang="fa-IR" sz="3000" dirty="0" smtClean="0"/>
              <a:t>تاریخ:1402/11/09</a:t>
            </a:r>
            <a:endParaRPr lang="en-US" sz="3000" dirty="0"/>
          </a:p>
          <a:p>
            <a:pPr algn="r" rtl="1"/>
            <a:r>
              <a:rPr lang="fa-IR" sz="3000" dirty="0"/>
              <a:t>دانشکده فنی دانشگاه گیلان</a:t>
            </a:r>
            <a:endParaRPr lang="en-US" sz="3000" dirty="0"/>
          </a:p>
          <a:p>
            <a:pPr algn="r" rtl="1"/>
            <a:r>
              <a:rPr lang="fa-IR" sz="3000" dirty="0" smtClean="0"/>
              <a:t>زمستان 1402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196258" y="686301"/>
            <a:ext cx="3810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sz="7200" dirty="0" smtClean="0"/>
              <a:t>به نام خدا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1" y="686301"/>
            <a:ext cx="2161536" cy="263856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62FE-7214-47F1-A68F-2EA9D6A8D963}" type="slidenum">
              <a:rPr lang="en-US" sz="2000" smtClean="0">
                <a:solidFill>
                  <a:schemeClr val="bg1"/>
                </a:solidFill>
              </a:rPr>
              <a:t>1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04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8691" y="872836"/>
            <a:ext cx="94349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4000" b="1" dirty="0" smtClean="0"/>
              <a:t>فهرست موارد</a:t>
            </a:r>
          </a:p>
          <a:p>
            <a:pPr algn="ctr"/>
            <a:endParaRPr lang="fa-IR" sz="4000" b="1" dirty="0"/>
          </a:p>
          <a:p>
            <a:pPr algn="r"/>
            <a:r>
              <a:rPr lang="fa-IR" sz="2200" b="1" dirty="0" smtClean="0"/>
              <a:t>1- مقدمه </a:t>
            </a:r>
            <a:r>
              <a:rPr lang="fa-IR" sz="2200" b="1" dirty="0" smtClean="0"/>
              <a:t>----------------------------------------------------------------------------------- 3</a:t>
            </a:r>
            <a:endParaRPr lang="fa-IR" sz="2200" b="1" dirty="0" smtClean="0"/>
          </a:p>
          <a:p>
            <a:pPr algn="r"/>
            <a:endParaRPr lang="fa-IR" sz="2200" b="1" dirty="0"/>
          </a:p>
          <a:p>
            <a:pPr algn="r"/>
            <a:r>
              <a:rPr lang="fa-IR" sz="2200" b="1" dirty="0" smtClean="0"/>
              <a:t>2- </a:t>
            </a:r>
            <a:r>
              <a:rPr lang="fa-IR" sz="2200" b="1" dirty="0" smtClean="0"/>
              <a:t>چت بات رابین </a:t>
            </a:r>
            <a:r>
              <a:rPr lang="fa-IR" sz="2200" b="1" dirty="0" smtClean="0"/>
              <a:t>--------------------------------------------------------------------------- 5</a:t>
            </a:r>
          </a:p>
          <a:p>
            <a:pPr algn="r"/>
            <a:r>
              <a:rPr lang="fa-IR" sz="2200" b="1" dirty="0"/>
              <a:t> </a:t>
            </a:r>
            <a:r>
              <a:rPr lang="fa-IR" sz="2200" b="1" dirty="0" smtClean="0"/>
              <a:t> - دیتاست</a:t>
            </a:r>
          </a:p>
          <a:p>
            <a:pPr algn="r"/>
            <a:r>
              <a:rPr lang="fa-IR" sz="2200" b="1" dirty="0"/>
              <a:t> </a:t>
            </a:r>
            <a:r>
              <a:rPr lang="fa-IR" sz="2200" b="1" dirty="0" smtClean="0"/>
              <a:t> - معماری مدل</a:t>
            </a:r>
          </a:p>
          <a:p>
            <a:pPr algn="r"/>
            <a:r>
              <a:rPr lang="fa-IR" sz="2200" b="1" dirty="0"/>
              <a:t> </a:t>
            </a:r>
            <a:r>
              <a:rPr lang="fa-IR" sz="2200" b="1" dirty="0" smtClean="0"/>
              <a:t> - رابط کاربری</a:t>
            </a:r>
          </a:p>
          <a:p>
            <a:pPr algn="r"/>
            <a:endParaRPr lang="fa-IR" sz="2200" b="1" dirty="0"/>
          </a:p>
          <a:p>
            <a:pPr algn="r"/>
            <a:r>
              <a:rPr lang="fa-IR" sz="2200" b="1" dirty="0" smtClean="0"/>
              <a:t>3 - قسمت پایانی ---------------------------------------------------------------------------- 8 </a:t>
            </a:r>
            <a:endParaRPr lang="en-US" sz="2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62FE-7214-47F1-A68F-2EA9D6A8D963}" type="slidenum">
              <a:rPr lang="en-US" sz="2000" smtClean="0">
                <a:solidFill>
                  <a:schemeClr val="bg1"/>
                </a:solidFill>
              </a:rPr>
              <a:t>2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9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8872" y="123875"/>
            <a:ext cx="1050174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4000" b="1" dirty="0" smtClean="0"/>
              <a:t>مقدمه</a:t>
            </a:r>
          </a:p>
          <a:p>
            <a:pPr algn="r" rtl="1"/>
            <a:endParaRPr lang="fa-IR" sz="2200" dirty="0" smtClean="0"/>
          </a:p>
          <a:p>
            <a:pPr algn="r" rtl="1"/>
            <a:r>
              <a:rPr lang="fa-IR" sz="2200" dirty="0" smtClean="0"/>
              <a:t>چت بات چیست؟</a:t>
            </a:r>
          </a:p>
          <a:p>
            <a:pPr algn="r" rtl="1"/>
            <a:r>
              <a:rPr lang="fa-IR" sz="2200" dirty="0" smtClean="0"/>
              <a:t> چت بات یا ربات چت کننده نرم افزاری است که از طریق یادگیری ماشین و هوش مصنوعی میتواند سوال و درخواست کاربر را گرفته و بر اساس سوالش ، به او پاسخ مناسبی بدهد.</a:t>
            </a:r>
          </a:p>
          <a:p>
            <a:pPr algn="r" rtl="1"/>
            <a:endParaRPr lang="fa-IR" sz="2200" dirty="0" smtClean="0"/>
          </a:p>
          <a:p>
            <a:pPr algn="r" rtl="1"/>
            <a:r>
              <a:rPr lang="fa-IR" sz="2200" dirty="0" smtClean="0"/>
              <a:t>چرا چت بات؟ </a:t>
            </a:r>
          </a:p>
          <a:p>
            <a:pPr algn="r" rtl="1"/>
            <a:r>
              <a:rPr lang="fa-IR" sz="2200" dirty="0" smtClean="0"/>
              <a:t>امروزه با پیشرفت تکنولوژی و ظهور فناوری های پیشرفته مانند </a:t>
            </a:r>
            <a:r>
              <a:rPr lang="en-US" sz="2200" dirty="0" err="1" smtClean="0"/>
              <a:t>ChatGPT</a:t>
            </a:r>
            <a:r>
              <a:rPr lang="fa-IR" sz="2200" dirty="0" smtClean="0"/>
              <a:t> و مانند آن، نیاز به هوش مصنوعی که بتواند با سرعت بیشتر و توان محاسباتی بالاتر از انسان کارکند و به سوالات و </a:t>
            </a:r>
            <a:r>
              <a:rPr lang="fa-IR" sz="2200" dirty="0" smtClean="0"/>
              <a:t>مشکلات کاربران </a:t>
            </a:r>
            <a:r>
              <a:rPr lang="fa-IR" sz="2200" dirty="0" smtClean="0"/>
              <a:t>پاسخ مناسبی بدهد حس میشود.</a:t>
            </a:r>
          </a:p>
          <a:p>
            <a:pPr algn="r" rtl="1"/>
            <a:endParaRPr lang="fa-IR" sz="2200" dirty="0" smtClean="0"/>
          </a:p>
          <a:p>
            <a:pPr algn="r" rtl="1"/>
            <a:r>
              <a:rPr lang="fa-IR" sz="2200" dirty="0" smtClean="0"/>
              <a:t>موارد کاربرد این پروژه چیست؟</a:t>
            </a:r>
          </a:p>
          <a:p>
            <a:pPr algn="r" rtl="1"/>
            <a:r>
              <a:rPr lang="fa-IR" sz="2200" dirty="0" smtClean="0"/>
              <a:t>چت بات های فارسی میتوانند به کاربران فارسی زبان در هرکجای دنیا که باشند کمک کنند. این چت بات ها میتوانند خاص منظوره طراحی شوند و برای هر خدماتی بر روی دیتا های مختص به آن خدمات آموزش ببینند. برای مثال پزشکی را فرض کنید که به جای ویزیت کردن </a:t>
            </a:r>
            <a:r>
              <a:rPr lang="fa-IR" sz="2200" dirty="0" smtClean="0"/>
              <a:t>حضوری، </a:t>
            </a:r>
            <a:r>
              <a:rPr lang="fa-IR" sz="2200" dirty="0" smtClean="0"/>
              <a:t>چت باتی میخواهد که فقط به سوالات پایه ای بیمارانش جواب دهد و با اینکار وقت برای ویزیت حضوری بیمارانی که بد حال ترند بیشتر خواهد بود و منتطر ماندن در صف ویزیت کوتاه خواهد شد. برای مثال سوالاتی مثل:" </a:t>
            </a:r>
            <a:r>
              <a:rPr lang="fa-IR" sz="2200" i="1" dirty="0" smtClean="0"/>
              <a:t>بمدت دوروز سرماخورده ام و از قرص</a:t>
            </a:r>
            <a:r>
              <a:rPr lang="en-US" sz="2200" i="1" dirty="0" smtClean="0"/>
              <a:t> A </a:t>
            </a:r>
            <a:r>
              <a:rPr lang="fa-IR" sz="2200" i="1" dirty="0" smtClean="0"/>
              <a:t> استفاده میکنم اگر بجایش از </a:t>
            </a:r>
            <a:r>
              <a:rPr lang="en-US" sz="2200" i="1" dirty="0" smtClean="0"/>
              <a:t>B</a:t>
            </a:r>
            <a:r>
              <a:rPr lang="fa-IR" sz="2200" i="1" dirty="0" smtClean="0"/>
              <a:t> استفاده کنم چقدر طول میکشد تا درمان شوم؟".</a:t>
            </a:r>
            <a:endParaRPr lang="en-US" sz="22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62FE-7214-47F1-A68F-2EA9D6A8D963}" type="slidenum">
              <a:rPr lang="en-US" sz="2000" smtClean="0">
                <a:solidFill>
                  <a:schemeClr val="bg1"/>
                </a:solidFill>
              </a:rPr>
              <a:t>3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4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5019" y="1464668"/>
            <a:ext cx="1041861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200" dirty="0" smtClean="0"/>
              <a:t>یا برای مثال وبسایتی را فرض کنید که برای فروش محصولاتش از چت بات استفاده میکند و </a:t>
            </a:r>
            <a:r>
              <a:rPr lang="fa-IR" sz="2200" dirty="0" smtClean="0"/>
              <a:t>کاربران </a:t>
            </a:r>
            <a:r>
              <a:rPr lang="fa-IR" sz="2200" dirty="0" smtClean="0"/>
              <a:t>میتوانند از چت بات سوالاتی مثل:</a:t>
            </a:r>
          </a:p>
          <a:p>
            <a:pPr marL="285750" indent="-285750" algn="r" rtl="1">
              <a:buFontTx/>
              <a:buChar char="-"/>
            </a:pPr>
            <a:r>
              <a:rPr lang="fa-IR" sz="2200" i="1" dirty="0" smtClean="0"/>
              <a:t>بهترین محصول این ماه کدام است؟</a:t>
            </a:r>
          </a:p>
          <a:p>
            <a:pPr marL="285750" indent="-285750" algn="r" rtl="1">
              <a:buFontTx/>
              <a:buChar char="-"/>
            </a:pPr>
            <a:r>
              <a:rPr lang="fa-IR" sz="2200" i="1" dirty="0" smtClean="0"/>
              <a:t>بهترین اجناس برای کادو روز مرد چیست؟</a:t>
            </a:r>
          </a:p>
          <a:p>
            <a:pPr marL="285750" indent="-285750" algn="r" rtl="1">
              <a:buFontTx/>
              <a:buChar char="-"/>
            </a:pPr>
            <a:r>
              <a:rPr lang="fa-IR" sz="2200" i="1" dirty="0" smtClean="0"/>
              <a:t>ارزان ترین کفش </a:t>
            </a:r>
            <a:r>
              <a:rPr lang="fa-IR" sz="2200" i="1" dirty="0" smtClean="0"/>
              <a:t>موجود را معرفی کن </a:t>
            </a:r>
            <a:r>
              <a:rPr lang="fa-IR" sz="2200" i="1" dirty="0" smtClean="0"/>
              <a:t>؟</a:t>
            </a:r>
          </a:p>
          <a:p>
            <a:pPr algn="r" rtl="1"/>
            <a:r>
              <a:rPr lang="fa-IR" sz="2200" dirty="0" smtClean="0"/>
              <a:t>و سوالاتی از این قبیل بپرسد و چت بات بر اساس آن پاسخ مناسبی </a:t>
            </a:r>
            <a:r>
              <a:rPr lang="fa-IR" sz="2200" dirty="0" smtClean="0"/>
              <a:t>بدهد همه این ها مثال هایی از کاربرد چت بات در زمینه های مختلف است که نشان دهنده کاربرد فراوان این نرم افزار است.</a:t>
            </a:r>
            <a:endParaRPr lang="fa-IR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62FE-7214-47F1-A68F-2EA9D6A8D963}" type="slidenum">
              <a:rPr lang="en-US" sz="2000" smtClean="0">
                <a:solidFill>
                  <a:schemeClr val="bg1"/>
                </a:solidFill>
              </a:rPr>
              <a:t>4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0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62FE-7214-47F1-A68F-2EA9D6A8D963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4074" y="193964"/>
            <a:ext cx="11430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4000" b="1" dirty="0" smtClean="0"/>
              <a:t>چت بات رابین</a:t>
            </a:r>
          </a:p>
          <a:p>
            <a:pPr algn="ctr" rtl="1"/>
            <a:endParaRPr lang="fa-IR" sz="4000" b="1" dirty="0"/>
          </a:p>
          <a:p>
            <a:pPr algn="r" rtl="1"/>
            <a:r>
              <a:rPr lang="fa-IR" sz="2200" dirty="0" smtClean="0"/>
              <a:t>این چت بات</a:t>
            </a:r>
            <a:r>
              <a:rPr lang="fa-IR" sz="2200" b="1" dirty="0" smtClean="0"/>
              <a:t> رابین </a:t>
            </a:r>
            <a:r>
              <a:rPr lang="fa-IR" sz="2200" dirty="0" smtClean="0"/>
              <a:t>نام گذاری شده است و بر روی دیتاستی که به صورت دستی ایجاد و در فایلی به فرمت </a:t>
            </a:r>
            <a:r>
              <a:rPr lang="en-US" sz="2200" dirty="0" smtClean="0"/>
              <a:t>Jason</a:t>
            </a:r>
            <a:r>
              <a:rPr lang="fa-IR" sz="2200" dirty="0"/>
              <a:t> </a:t>
            </a:r>
            <a:r>
              <a:rPr lang="fa-IR" sz="2200" dirty="0" smtClean="0"/>
              <a:t>ذخیره شده است تمرین(</a:t>
            </a:r>
            <a:r>
              <a:rPr lang="en-US" sz="2200" dirty="0" smtClean="0"/>
              <a:t>Train</a:t>
            </a:r>
            <a:r>
              <a:rPr lang="fa-IR" sz="2200" dirty="0" smtClean="0"/>
              <a:t>) داده شده است.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01" y="2457294"/>
            <a:ext cx="6836953" cy="3343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17818" y="5916746"/>
            <a:ext cx="33805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500" dirty="0" smtClean="0"/>
              <a:t>تصویر1: قسمتی از دیتای ایجاد شده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4047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62FE-7214-47F1-A68F-2EA9D6A8D963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399" y="681669"/>
            <a:ext cx="115408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200" dirty="0" smtClean="0"/>
              <a:t>در معماری لایه های شبکه عصبی برای این چت بات از فریم ورک پایتورچ(</a:t>
            </a:r>
            <a:r>
              <a:rPr lang="en-US" sz="2200" dirty="0" err="1" smtClean="0"/>
              <a:t>Pytorch</a:t>
            </a:r>
            <a:r>
              <a:rPr lang="fa-IR" sz="2200" dirty="0" smtClean="0"/>
              <a:t>) استفاده شده که امکانات زیادی برای ساخت شبکهای عصبی را به ما میدهد. در قسمت جداسازی کلمات از کتابخانه فارسی </a:t>
            </a:r>
            <a:r>
              <a:rPr lang="en-US" sz="2200" dirty="0" err="1" smtClean="0"/>
              <a:t>hazm</a:t>
            </a:r>
            <a:r>
              <a:rPr lang="fa-IR" sz="2200" dirty="0" smtClean="0"/>
              <a:t> استفاده شده تا براحتی عمل </a:t>
            </a:r>
            <a:r>
              <a:rPr lang="en-US" sz="2200" dirty="0" smtClean="0"/>
              <a:t>Tokenization</a:t>
            </a:r>
            <a:r>
              <a:rPr lang="fa-IR" sz="2200" dirty="0" smtClean="0"/>
              <a:t> روی کلمات انجام بگیرد. </a:t>
            </a:r>
            <a:r>
              <a:rPr lang="en-US" sz="2200" dirty="0" smtClean="0"/>
              <a:t>Hyper parameter</a:t>
            </a:r>
            <a:r>
              <a:rPr lang="fa-IR" sz="2200" dirty="0" smtClean="0"/>
              <a:t> های مدل به صورتی مقدار دهی شدند که باعث شوند مدل بدرستی یاد بگیرد و تا حد امکان خطا را کم کند.</a:t>
            </a:r>
            <a:endParaRPr lang="en-US" sz="22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40" y="2633259"/>
            <a:ext cx="6036156" cy="37781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8546" y="6534835"/>
            <a:ext cx="33666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500" dirty="0" smtClean="0"/>
              <a:t>تصویر 2: مدل طراحی شده برای چت بات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2072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62FE-7214-47F1-A68F-2EA9D6A8D963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50103" y="1108323"/>
            <a:ext cx="9940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200" dirty="0" smtClean="0"/>
              <a:t>در قسمت رابط کاربری این چت بات از کتابخانه </a:t>
            </a:r>
            <a:r>
              <a:rPr lang="en-US" sz="2200" dirty="0" err="1" smtClean="0"/>
              <a:t>Tkinter</a:t>
            </a:r>
            <a:r>
              <a:rPr lang="fa-IR" sz="2200" dirty="0" smtClean="0"/>
              <a:t> استفاده شده تا بتوان رابط کاربری واضح و قابل فهم برای کاربر ایجاد کرد.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3394365" y="6276109"/>
            <a:ext cx="39069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500" dirty="0" smtClean="0"/>
              <a:t>تصویر3: قسمتی از خروجی برنامه</a:t>
            </a:r>
            <a:endParaRPr lang="en-US" sz="15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908857"/>
            <a:ext cx="6414653" cy="424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2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62FE-7214-47F1-A68F-2EA9D6A8D963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0328" y="484910"/>
            <a:ext cx="111598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4000" dirty="0" smtClean="0"/>
              <a:t>قسمت پایانی</a:t>
            </a:r>
          </a:p>
          <a:p>
            <a:pPr algn="ctr" rtl="1"/>
            <a:endParaRPr lang="fa-IR" sz="4000" dirty="0"/>
          </a:p>
          <a:p>
            <a:pPr algn="r" rtl="1"/>
            <a:r>
              <a:rPr lang="fa-IR" sz="2500" dirty="0" smtClean="0"/>
              <a:t>- در این پروژه سعی بر این شده تا با استفاده از یادگیری خود خوان و دانش بدست آمده در دوره کارشناسی، نرم افزاری طراحی شود تا هم کاربردی بوده، هم در آینده مورد استفاده قرار گیرد و هم فرصت توسعه دادن به مدل های قوی تر و بزرگتر را داشته باشد. مدل پیشرفته تر(با الگوریتم های قوی تر) میتوانند در صنعت مورد استفاده بسیاری از کسب و کارها گردد.</a:t>
            </a:r>
          </a:p>
          <a:p>
            <a:pPr algn="r" rtl="1"/>
            <a:endParaRPr lang="fa-IR" sz="2500" dirty="0"/>
          </a:p>
          <a:p>
            <a:pPr algn="r" rtl="1"/>
            <a:r>
              <a:rPr lang="fa-IR" sz="2500" dirty="0" smtClean="0"/>
              <a:t>- توضیحات مفصل و با جزیات در زمان ارائه حضوری ارئه خواهد شد.</a:t>
            </a:r>
          </a:p>
          <a:p>
            <a:pPr algn="r" rtl="1"/>
            <a:endParaRPr lang="fa-IR" sz="2500" dirty="0"/>
          </a:p>
          <a:p>
            <a:pPr algn="r" rtl="1"/>
            <a:r>
              <a:rPr lang="fa-IR" sz="2500" dirty="0" smtClean="0"/>
              <a:t> - سید علیرضا هادیپور(کارشناسی ورودی 98)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10420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92</TotalTime>
  <Words>627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Times New Roman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Hadipoor</dc:creator>
  <cp:lastModifiedBy>Alireza Hadipoor</cp:lastModifiedBy>
  <cp:revision>12</cp:revision>
  <dcterms:created xsi:type="dcterms:W3CDTF">2024-01-28T04:15:51Z</dcterms:created>
  <dcterms:modified xsi:type="dcterms:W3CDTF">2024-01-28T05:48:52Z</dcterms:modified>
</cp:coreProperties>
</file>