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43891200" cy="32918400"/>
  <p:notesSz cx="6858000" cy="9144000"/>
  <p:custDataLst>
    <p:tags r:id="rId7"/>
  </p:custDataLst>
  <p:defaultTextStyle>
    <a:defPPr>
      <a:defRPr lang="en-US"/>
    </a:defPPr>
    <a:lvl1pPr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5pPr>
    <a:lvl6pPr marL="2286000" algn="l" defTabSz="914400" rtl="0" eaLnBrk="1" latinLnBrk="0" hangingPunct="1">
      <a:defRPr sz="3500" kern="1200">
        <a:solidFill>
          <a:schemeClr val="tx1"/>
        </a:solidFill>
        <a:latin typeface="Arial" panose="020B0604020202020204" pitchFamily="34" charset="0"/>
        <a:ea typeface="+mn-ea"/>
        <a:cs typeface="+mn-cs"/>
      </a:defRPr>
    </a:lvl6pPr>
    <a:lvl7pPr marL="2743200" algn="l" defTabSz="914400" rtl="0" eaLnBrk="1" latinLnBrk="0" hangingPunct="1">
      <a:defRPr sz="3500" kern="1200">
        <a:solidFill>
          <a:schemeClr val="tx1"/>
        </a:solidFill>
        <a:latin typeface="Arial" panose="020B0604020202020204" pitchFamily="34" charset="0"/>
        <a:ea typeface="+mn-ea"/>
        <a:cs typeface="+mn-cs"/>
      </a:defRPr>
    </a:lvl7pPr>
    <a:lvl8pPr marL="3200400" algn="l" defTabSz="914400" rtl="0" eaLnBrk="1" latinLnBrk="0" hangingPunct="1">
      <a:defRPr sz="3500" kern="1200">
        <a:solidFill>
          <a:schemeClr val="tx1"/>
        </a:solidFill>
        <a:latin typeface="Arial" panose="020B0604020202020204" pitchFamily="34" charset="0"/>
        <a:ea typeface="+mn-ea"/>
        <a:cs typeface="+mn-cs"/>
      </a:defRPr>
    </a:lvl8pPr>
    <a:lvl9pPr marL="3657600" algn="l" defTabSz="914400" rtl="0" eaLnBrk="1" latinLnBrk="0" hangingPunct="1">
      <a:defRPr sz="35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FF9300"/>
    <a:srgbClr val="77AF99"/>
    <a:srgbClr val="A7D0A7"/>
    <a:srgbClr val="F9C396"/>
    <a:srgbClr val="F5AC98"/>
    <a:srgbClr val="5A0722"/>
    <a:srgbClr val="FFFF99"/>
    <a:srgbClr val="FFFFB3"/>
    <a:srgbClr val="FFFF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7B74AA-3C2E-4215-BC36-401C84F86E9B}" v="143" dt="2024-10-13T17:29:37.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42"/>
    <p:restoredTop sz="94538"/>
  </p:normalViewPr>
  <p:slideViewPr>
    <p:cSldViewPr>
      <p:cViewPr>
        <p:scale>
          <a:sx n="46" d="100"/>
          <a:sy n="46" d="100"/>
        </p:scale>
        <p:origin x="-1074" y="132"/>
      </p:cViewPr>
      <p:guideLst>
        <p:guide orient="horz" pos="10368"/>
        <p:guide pos="13824"/>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tags" Target="tags/tag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aie Sharifi, Seyed Alireza" userId="504dccdc-0018-4209-98d7-45de2f5a9f80" providerId="ADAL" clId="{317B74AA-3C2E-4215-BC36-401C84F86E9B}"/>
    <pc:docChg chg="undo custSel modSld">
      <pc:chgData name="Kasaie Sharifi, Seyed Alireza" userId="504dccdc-0018-4209-98d7-45de2f5a9f80" providerId="ADAL" clId="{317B74AA-3C2E-4215-BC36-401C84F86E9B}" dt="2024-10-13T17:29:57.867" v="213" actId="20577"/>
      <pc:docMkLst>
        <pc:docMk/>
      </pc:docMkLst>
      <pc:sldChg chg="addSp delSp modSp mod">
        <pc:chgData name="Kasaie Sharifi, Seyed Alireza" userId="504dccdc-0018-4209-98d7-45de2f5a9f80" providerId="ADAL" clId="{317B74AA-3C2E-4215-BC36-401C84F86E9B}" dt="2024-10-13T17:29:57.867" v="213" actId="20577"/>
        <pc:sldMkLst>
          <pc:docMk/>
          <pc:sldMk cId="0" sldId="256"/>
        </pc:sldMkLst>
        <pc:spChg chg="add del mod">
          <ac:chgData name="Kasaie Sharifi, Seyed Alireza" userId="504dccdc-0018-4209-98d7-45de2f5a9f80" providerId="ADAL" clId="{317B74AA-3C2E-4215-BC36-401C84F86E9B}" dt="2024-10-13T17:06:13.349" v="3" actId="478"/>
          <ac:spMkLst>
            <pc:docMk/>
            <pc:sldMk cId="0" sldId="256"/>
            <ac:spMk id="4" creationId="{4EF05DC8-9C32-AB5E-D189-670212271B02}"/>
          </ac:spMkLst>
        </pc:spChg>
        <pc:spChg chg="add del mod">
          <ac:chgData name="Kasaie Sharifi, Seyed Alireza" userId="504dccdc-0018-4209-98d7-45de2f5a9f80" providerId="ADAL" clId="{317B74AA-3C2E-4215-BC36-401C84F86E9B}" dt="2024-10-13T17:06:13.349" v="3" actId="478"/>
          <ac:spMkLst>
            <pc:docMk/>
            <pc:sldMk cId="0" sldId="256"/>
            <ac:spMk id="7" creationId="{AEC6F9ED-11CA-4D30-BC09-1BE5DAAFA2E2}"/>
          </ac:spMkLst>
        </pc:spChg>
        <pc:spChg chg="add del mod">
          <ac:chgData name="Kasaie Sharifi, Seyed Alireza" userId="504dccdc-0018-4209-98d7-45de2f5a9f80" providerId="ADAL" clId="{317B74AA-3C2E-4215-BC36-401C84F86E9B}" dt="2024-10-13T17:06:13.349" v="3" actId="478"/>
          <ac:spMkLst>
            <pc:docMk/>
            <pc:sldMk cId="0" sldId="256"/>
            <ac:spMk id="8" creationId="{1FAA3B4F-2B24-4053-ADA3-91AE7B5E6AAF}"/>
          </ac:spMkLst>
        </pc:spChg>
        <pc:spChg chg="add mod">
          <ac:chgData name="Kasaie Sharifi, Seyed Alireza" userId="504dccdc-0018-4209-98d7-45de2f5a9f80" providerId="ADAL" clId="{317B74AA-3C2E-4215-BC36-401C84F86E9B}" dt="2024-10-13T17:24:53.383" v="181" actId="208"/>
          <ac:spMkLst>
            <pc:docMk/>
            <pc:sldMk cId="0" sldId="256"/>
            <ac:spMk id="12" creationId="{4EF05DC8-9C32-AB5E-D189-670212271B02}"/>
          </ac:spMkLst>
        </pc:spChg>
        <pc:spChg chg="add mod">
          <ac:chgData name="Kasaie Sharifi, Seyed Alireza" userId="504dccdc-0018-4209-98d7-45de2f5a9f80" providerId="ADAL" clId="{317B74AA-3C2E-4215-BC36-401C84F86E9B}" dt="2024-10-13T17:24:30.865" v="178" actId="1076"/>
          <ac:spMkLst>
            <pc:docMk/>
            <pc:sldMk cId="0" sldId="256"/>
            <ac:spMk id="13" creationId="{AEC6F9ED-11CA-4D30-BC09-1BE5DAAFA2E2}"/>
          </ac:spMkLst>
        </pc:spChg>
        <pc:spChg chg="add mod">
          <ac:chgData name="Kasaie Sharifi, Seyed Alireza" userId="504dccdc-0018-4209-98d7-45de2f5a9f80" providerId="ADAL" clId="{317B74AA-3C2E-4215-BC36-401C84F86E9B}" dt="2024-10-13T17:25:00.508" v="182" actId="1076"/>
          <ac:spMkLst>
            <pc:docMk/>
            <pc:sldMk cId="0" sldId="256"/>
            <ac:spMk id="14" creationId="{1FAA3B4F-2B24-4053-ADA3-91AE7B5E6AAF}"/>
          </ac:spMkLst>
        </pc:spChg>
        <pc:spChg chg="add mod">
          <ac:chgData name="Kasaie Sharifi, Seyed Alireza" userId="504dccdc-0018-4209-98d7-45de2f5a9f80" providerId="ADAL" clId="{317B74AA-3C2E-4215-BC36-401C84F86E9B}" dt="2024-10-13T17:22:38.148" v="137" actId="1076"/>
          <ac:spMkLst>
            <pc:docMk/>
            <pc:sldMk cId="0" sldId="256"/>
            <ac:spMk id="15" creationId="{0DAC8178-CAC0-4FCF-BCD4-D5AC1C4E8300}"/>
          </ac:spMkLst>
        </pc:spChg>
        <pc:spChg chg="add mod">
          <ac:chgData name="Kasaie Sharifi, Seyed Alireza" userId="504dccdc-0018-4209-98d7-45de2f5a9f80" providerId="ADAL" clId="{317B74AA-3C2E-4215-BC36-401C84F86E9B}" dt="2024-10-13T17:24:34.617" v="179" actId="1076"/>
          <ac:spMkLst>
            <pc:docMk/>
            <pc:sldMk cId="0" sldId="256"/>
            <ac:spMk id="16" creationId="{E39EB855-E81F-4450-BED0-D7BCBFD58793}"/>
          </ac:spMkLst>
        </pc:spChg>
        <pc:spChg chg="add mod">
          <ac:chgData name="Kasaie Sharifi, Seyed Alireza" userId="504dccdc-0018-4209-98d7-45de2f5a9f80" providerId="ADAL" clId="{317B74AA-3C2E-4215-BC36-401C84F86E9B}" dt="2024-10-13T17:25:03.693" v="183" actId="1076"/>
          <ac:spMkLst>
            <pc:docMk/>
            <pc:sldMk cId="0" sldId="256"/>
            <ac:spMk id="17" creationId="{2F7BA87F-1B8E-46C0-BFB2-DA348E0F8BEA}"/>
          </ac:spMkLst>
        </pc:spChg>
        <pc:spChg chg="add del mod">
          <ac:chgData name="Kasaie Sharifi, Seyed Alireza" userId="504dccdc-0018-4209-98d7-45de2f5a9f80" providerId="ADAL" clId="{317B74AA-3C2E-4215-BC36-401C84F86E9B}" dt="2024-10-13T17:12:09.294" v="44" actId="478"/>
          <ac:spMkLst>
            <pc:docMk/>
            <pc:sldMk cId="0" sldId="256"/>
            <ac:spMk id="18" creationId="{913A721D-952B-6B09-239A-53AB6676C82F}"/>
          </ac:spMkLst>
        </pc:spChg>
        <pc:spChg chg="add del mod">
          <ac:chgData name="Kasaie Sharifi, Seyed Alireza" userId="504dccdc-0018-4209-98d7-45de2f5a9f80" providerId="ADAL" clId="{317B74AA-3C2E-4215-BC36-401C84F86E9B}" dt="2024-10-13T17:12:09.294" v="44" actId="478"/>
          <ac:spMkLst>
            <pc:docMk/>
            <pc:sldMk cId="0" sldId="256"/>
            <ac:spMk id="19" creationId="{36E5526A-9872-D3CB-1C0C-17B53FF589AB}"/>
          </ac:spMkLst>
        </pc:spChg>
        <pc:spChg chg="add del mod">
          <ac:chgData name="Kasaie Sharifi, Seyed Alireza" userId="504dccdc-0018-4209-98d7-45de2f5a9f80" providerId="ADAL" clId="{317B74AA-3C2E-4215-BC36-401C84F86E9B}" dt="2024-10-13T17:12:09.294" v="44" actId="478"/>
          <ac:spMkLst>
            <pc:docMk/>
            <pc:sldMk cId="0" sldId="256"/>
            <ac:spMk id="20" creationId="{D44DF6F6-F210-5A20-EE7A-48E7858B386D}"/>
          </ac:spMkLst>
        </pc:spChg>
        <pc:spChg chg="add del mod">
          <ac:chgData name="Kasaie Sharifi, Seyed Alireza" userId="504dccdc-0018-4209-98d7-45de2f5a9f80" providerId="ADAL" clId="{317B74AA-3C2E-4215-BC36-401C84F86E9B}" dt="2024-10-13T17:12:09.294" v="44" actId="478"/>
          <ac:spMkLst>
            <pc:docMk/>
            <pc:sldMk cId="0" sldId="256"/>
            <ac:spMk id="22" creationId="{0A0BFFEC-1923-5A7E-347B-BA63996E4B9C}"/>
          </ac:spMkLst>
        </pc:spChg>
        <pc:spChg chg="add del mod">
          <ac:chgData name="Kasaie Sharifi, Seyed Alireza" userId="504dccdc-0018-4209-98d7-45de2f5a9f80" providerId="ADAL" clId="{317B74AA-3C2E-4215-BC36-401C84F86E9B}" dt="2024-10-13T17:12:09.294" v="44" actId="478"/>
          <ac:spMkLst>
            <pc:docMk/>
            <pc:sldMk cId="0" sldId="256"/>
            <ac:spMk id="23" creationId="{8C4860C0-B30C-9CEF-AEC7-E6F37CF9CE6A}"/>
          </ac:spMkLst>
        </pc:spChg>
        <pc:spChg chg="add del mod">
          <ac:chgData name="Kasaie Sharifi, Seyed Alireza" userId="504dccdc-0018-4209-98d7-45de2f5a9f80" providerId="ADAL" clId="{317B74AA-3C2E-4215-BC36-401C84F86E9B}" dt="2024-10-13T17:12:09.294" v="44" actId="478"/>
          <ac:spMkLst>
            <pc:docMk/>
            <pc:sldMk cId="0" sldId="256"/>
            <ac:spMk id="24" creationId="{7558C727-13AD-64AF-EC1F-34034648DF53}"/>
          </ac:spMkLst>
        </pc:spChg>
        <pc:spChg chg="add del mod">
          <ac:chgData name="Kasaie Sharifi, Seyed Alireza" userId="504dccdc-0018-4209-98d7-45de2f5a9f80" providerId="ADAL" clId="{317B74AA-3C2E-4215-BC36-401C84F86E9B}" dt="2024-10-13T17:12:32.869" v="47" actId="478"/>
          <ac:spMkLst>
            <pc:docMk/>
            <pc:sldMk cId="0" sldId="256"/>
            <ac:spMk id="26" creationId="{8E07D186-9532-D046-854E-6403FB0CCE18}"/>
          </ac:spMkLst>
        </pc:spChg>
        <pc:spChg chg="add del mod">
          <ac:chgData name="Kasaie Sharifi, Seyed Alireza" userId="504dccdc-0018-4209-98d7-45de2f5a9f80" providerId="ADAL" clId="{317B74AA-3C2E-4215-BC36-401C84F86E9B}" dt="2024-10-13T17:12:32.869" v="47" actId="478"/>
          <ac:spMkLst>
            <pc:docMk/>
            <pc:sldMk cId="0" sldId="256"/>
            <ac:spMk id="27" creationId="{1DB0B965-3510-42AF-AB27-F083DFC5F0B9}"/>
          </ac:spMkLst>
        </pc:spChg>
        <pc:spChg chg="add del mod">
          <ac:chgData name="Kasaie Sharifi, Seyed Alireza" userId="504dccdc-0018-4209-98d7-45de2f5a9f80" providerId="ADAL" clId="{317B74AA-3C2E-4215-BC36-401C84F86E9B}" dt="2024-10-13T17:12:32.869" v="47" actId="478"/>
          <ac:spMkLst>
            <pc:docMk/>
            <pc:sldMk cId="0" sldId="256"/>
            <ac:spMk id="28" creationId="{D122A10A-4A81-84A6-71D6-063DC9B88C49}"/>
          </ac:spMkLst>
        </pc:spChg>
        <pc:spChg chg="add del mod">
          <ac:chgData name="Kasaie Sharifi, Seyed Alireza" userId="504dccdc-0018-4209-98d7-45de2f5a9f80" providerId="ADAL" clId="{317B74AA-3C2E-4215-BC36-401C84F86E9B}" dt="2024-10-13T17:12:32.869" v="47" actId="478"/>
          <ac:spMkLst>
            <pc:docMk/>
            <pc:sldMk cId="0" sldId="256"/>
            <ac:spMk id="30" creationId="{753BA0FB-3CEE-63A0-BEE8-1A9111C9E680}"/>
          </ac:spMkLst>
        </pc:spChg>
        <pc:spChg chg="add del mod">
          <ac:chgData name="Kasaie Sharifi, Seyed Alireza" userId="504dccdc-0018-4209-98d7-45de2f5a9f80" providerId="ADAL" clId="{317B74AA-3C2E-4215-BC36-401C84F86E9B}" dt="2024-10-13T17:12:32.869" v="47" actId="478"/>
          <ac:spMkLst>
            <pc:docMk/>
            <pc:sldMk cId="0" sldId="256"/>
            <ac:spMk id="31" creationId="{A4788858-77C0-5D2F-3707-92B0AFBABAD3}"/>
          </ac:spMkLst>
        </pc:spChg>
        <pc:spChg chg="add del mod">
          <ac:chgData name="Kasaie Sharifi, Seyed Alireza" userId="504dccdc-0018-4209-98d7-45de2f5a9f80" providerId="ADAL" clId="{317B74AA-3C2E-4215-BC36-401C84F86E9B}" dt="2024-10-13T17:12:32.869" v="47" actId="478"/>
          <ac:spMkLst>
            <pc:docMk/>
            <pc:sldMk cId="0" sldId="256"/>
            <ac:spMk id="32" creationId="{47131B36-C42E-D6C8-4199-F785259C46EA}"/>
          </ac:spMkLst>
        </pc:spChg>
        <pc:spChg chg="add del">
          <ac:chgData name="Kasaie Sharifi, Seyed Alireza" userId="504dccdc-0018-4209-98d7-45de2f5a9f80" providerId="ADAL" clId="{317B74AA-3C2E-4215-BC36-401C84F86E9B}" dt="2024-10-13T17:27:20.342" v="194" actId="478"/>
          <ac:spMkLst>
            <pc:docMk/>
            <pc:sldMk cId="0" sldId="256"/>
            <ac:spMk id="37" creationId="{D2CD6D49-8E6A-C65D-E6EC-30F528979550}"/>
          </ac:spMkLst>
        </pc:spChg>
        <pc:spChg chg="mod">
          <ac:chgData name="Kasaie Sharifi, Seyed Alireza" userId="504dccdc-0018-4209-98d7-45de2f5a9f80" providerId="ADAL" clId="{317B74AA-3C2E-4215-BC36-401C84F86E9B}" dt="2024-10-13T17:29:57.867" v="213" actId="20577"/>
          <ac:spMkLst>
            <pc:docMk/>
            <pc:sldMk cId="0" sldId="256"/>
            <ac:spMk id="2050" creationId="{00000000-0000-0000-0000-000000000000}"/>
          </ac:spMkLst>
        </pc:spChg>
        <pc:graphicFrameChg chg="add del mod">
          <ac:chgData name="Kasaie Sharifi, Seyed Alireza" userId="504dccdc-0018-4209-98d7-45de2f5a9f80" providerId="ADAL" clId="{317B74AA-3C2E-4215-BC36-401C84F86E9B}" dt="2024-10-13T17:06:13.349" v="3" actId="478"/>
          <ac:graphicFrameMkLst>
            <pc:docMk/>
            <pc:sldMk cId="0" sldId="256"/>
            <ac:graphicFrameMk id="3" creationId="{7FF9338A-A81C-45CB-7447-0BF80C370CFF}"/>
          </ac:graphicFrameMkLst>
        </pc:graphicFrameChg>
        <pc:graphicFrameChg chg="add mod">
          <ac:chgData name="Kasaie Sharifi, Seyed Alireza" userId="504dccdc-0018-4209-98d7-45de2f5a9f80" providerId="ADAL" clId="{317B74AA-3C2E-4215-BC36-401C84F86E9B}" dt="2024-10-13T17:25:25.764" v="184" actId="14100"/>
          <ac:graphicFrameMkLst>
            <pc:docMk/>
            <pc:sldMk cId="0" sldId="256"/>
            <ac:graphicFrameMk id="11" creationId="{7FF9338A-A81C-45CB-7447-0BF80C370CFF}"/>
          </ac:graphicFrameMkLst>
        </pc:graphicFrameChg>
        <pc:graphicFrameChg chg="add del mod">
          <ac:chgData name="Kasaie Sharifi, Seyed Alireza" userId="504dccdc-0018-4209-98d7-45de2f5a9f80" providerId="ADAL" clId="{317B74AA-3C2E-4215-BC36-401C84F86E9B}" dt="2024-10-13T17:14:41.462" v="53" actId="478"/>
          <ac:graphicFrameMkLst>
            <pc:docMk/>
            <pc:sldMk cId="0" sldId="256"/>
            <ac:graphicFrameMk id="33" creationId="{821D5B8B-24BE-A67B-3509-66A4C8C1E1E5}"/>
          </ac:graphicFrameMkLst>
        </pc:graphicFrameChg>
        <pc:graphicFrameChg chg="add del mod">
          <ac:chgData name="Kasaie Sharifi, Seyed Alireza" userId="504dccdc-0018-4209-98d7-45de2f5a9f80" providerId="ADAL" clId="{317B74AA-3C2E-4215-BC36-401C84F86E9B}" dt="2024-10-13T17:15:02.758" v="57" actId="478"/>
          <ac:graphicFrameMkLst>
            <pc:docMk/>
            <pc:sldMk cId="0" sldId="256"/>
            <ac:graphicFrameMk id="34" creationId="{821D5B8B-24BE-A67B-3509-66A4C8C1E1E5}"/>
          </ac:graphicFrameMkLst>
        </pc:graphicFrameChg>
        <pc:graphicFrameChg chg="add mod">
          <ac:chgData name="Kasaie Sharifi, Seyed Alireza" userId="504dccdc-0018-4209-98d7-45de2f5a9f80" providerId="ADAL" clId="{317B74AA-3C2E-4215-BC36-401C84F86E9B}" dt="2024-10-13T17:25:55.485" v="191" actId="403"/>
          <ac:graphicFrameMkLst>
            <pc:docMk/>
            <pc:sldMk cId="0" sldId="256"/>
            <ac:graphicFrameMk id="35" creationId="{821D5B8B-24BE-A67B-3509-66A4C8C1E1E5}"/>
          </ac:graphicFrameMkLst>
        </pc:graphicFrameChg>
        <pc:picChg chg="del">
          <ac:chgData name="Kasaie Sharifi, Seyed Alireza" userId="504dccdc-0018-4209-98d7-45de2f5a9f80" providerId="ADAL" clId="{317B74AA-3C2E-4215-BC36-401C84F86E9B}" dt="2024-10-13T17:06:02.248" v="0" actId="478"/>
          <ac:picMkLst>
            <pc:docMk/>
            <pc:sldMk cId="0" sldId="256"/>
            <ac:picMk id="6" creationId="{BB2C834E-E294-F3D4-A77F-B7F07B503012}"/>
          </ac:picMkLst>
        </pc:picChg>
        <pc:picChg chg="add del mod">
          <ac:chgData name="Kasaie Sharifi, Seyed Alireza" userId="504dccdc-0018-4209-98d7-45de2f5a9f80" providerId="ADAL" clId="{317B74AA-3C2E-4215-BC36-401C84F86E9B}" dt="2024-10-13T17:07:24.120" v="9" actId="478"/>
          <ac:picMkLst>
            <pc:docMk/>
            <pc:sldMk cId="0" sldId="256"/>
            <ac:picMk id="10" creationId="{E6D111E9-8F0F-6835-3CE0-4751B815EFDC}"/>
          </ac:picMkLst>
        </pc:picChg>
        <pc:picChg chg="add mod">
          <ac:chgData name="Kasaie Sharifi, Seyed Alireza" userId="504dccdc-0018-4209-98d7-45de2f5a9f80" providerId="ADAL" clId="{317B74AA-3C2E-4215-BC36-401C84F86E9B}" dt="2024-10-13T17:28:28.174" v="203" actId="1076"/>
          <ac:picMkLst>
            <pc:docMk/>
            <pc:sldMk cId="0" sldId="256"/>
            <ac:picMk id="39" creationId="{F30828C5-518A-3014-EBCE-1C44FB1A6A3D}"/>
          </ac:picMkLst>
        </pc:picChg>
        <pc:picChg chg="del">
          <ac:chgData name="Kasaie Sharifi, Seyed Alireza" userId="504dccdc-0018-4209-98d7-45de2f5a9f80" providerId="ADAL" clId="{317B74AA-3C2E-4215-BC36-401C84F86E9B}" dt="2024-10-13T17:26:07.738" v="192" actId="478"/>
          <ac:picMkLst>
            <pc:docMk/>
            <pc:sldMk cId="0" sldId="256"/>
            <ac:picMk id="54" creationId="{A00BD9A5-1377-F05A-824B-4646B6475872}"/>
          </ac:picMkLst>
        </pc:picChg>
        <pc:picChg chg="del">
          <ac:chgData name="Kasaie Sharifi, Seyed Alireza" userId="504dccdc-0018-4209-98d7-45de2f5a9f80" providerId="ADAL" clId="{317B74AA-3C2E-4215-BC36-401C84F86E9B}" dt="2024-10-13T17:11:43.347" v="42" actId="478"/>
          <ac:picMkLst>
            <pc:docMk/>
            <pc:sldMk cId="0" sldId="256"/>
            <ac:picMk id="62" creationId="{C2C8CA64-0536-3513-519D-63C30494D0C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147.126.224.52\IRB\mtootooni\217107\Shield%20Data\Alireza\Shield\Phase%201\Plots\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147.126.224.52\IRB\mtootooni\217107\Shield%20Data\Alireza\Shield\Phase%201\Plots\Graph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2"/>
          <c:order val="2"/>
          <c:tx>
            <c:strRef>
              <c:f>Sheet2!$G$3</c:f>
              <c:strCache>
                <c:ptCount val="1"/>
                <c:pt idx="0">
                  <c:v>Average Effective Number of SHIELD Centers (Less Disadvantaged ADI)</c:v>
                </c:pt>
              </c:strCache>
            </c:strRef>
          </c:tx>
          <c:spPr>
            <a:solidFill>
              <a:srgbClr val="00B050"/>
            </a:solidFill>
            <a:ln>
              <a:solidFill>
                <a:schemeClr val="tx1"/>
              </a:solidFill>
            </a:ln>
            <a:effectLst/>
          </c:spPr>
          <c:invertIfNegative val="0"/>
          <c:cat>
            <c:numRef>
              <c:f>Sheet2!$D$4:$D$26</c:f>
              <c:numCache>
                <c:formatCode>mmm\-yy</c:formatCode>
                <c:ptCount val="23"/>
                <c:pt idx="0">
                  <c:v>44228</c:v>
                </c:pt>
                <c:pt idx="1">
                  <c:v>44256</c:v>
                </c:pt>
                <c:pt idx="2">
                  <c:v>44287</c:v>
                </c:pt>
                <c:pt idx="3">
                  <c:v>44317</c:v>
                </c:pt>
                <c:pt idx="4">
                  <c:v>44348</c:v>
                </c:pt>
                <c:pt idx="5">
                  <c:v>44378</c:v>
                </c:pt>
                <c:pt idx="6">
                  <c:v>44409</c:v>
                </c:pt>
                <c:pt idx="7">
                  <c:v>44440</c:v>
                </c:pt>
                <c:pt idx="8">
                  <c:v>44470</c:v>
                </c:pt>
                <c:pt idx="9">
                  <c:v>44501</c:v>
                </c:pt>
                <c:pt idx="10">
                  <c:v>44531</c:v>
                </c:pt>
                <c:pt idx="11">
                  <c:v>44562</c:v>
                </c:pt>
                <c:pt idx="12">
                  <c:v>44593</c:v>
                </c:pt>
                <c:pt idx="13">
                  <c:v>44621</c:v>
                </c:pt>
                <c:pt idx="14">
                  <c:v>44652</c:v>
                </c:pt>
                <c:pt idx="15">
                  <c:v>44682</c:v>
                </c:pt>
                <c:pt idx="16">
                  <c:v>44713</c:v>
                </c:pt>
                <c:pt idx="17">
                  <c:v>44743</c:v>
                </c:pt>
                <c:pt idx="18">
                  <c:v>44774</c:v>
                </c:pt>
                <c:pt idx="19">
                  <c:v>44805</c:v>
                </c:pt>
                <c:pt idx="20">
                  <c:v>44835</c:v>
                </c:pt>
                <c:pt idx="21">
                  <c:v>44866</c:v>
                </c:pt>
                <c:pt idx="22">
                  <c:v>44896</c:v>
                </c:pt>
              </c:numCache>
            </c:numRef>
          </c:cat>
          <c:val>
            <c:numRef>
              <c:f>Sheet2!$G$4:$G$26</c:f>
              <c:numCache>
                <c:formatCode>General</c:formatCode>
                <c:ptCount val="23"/>
                <c:pt idx="0">
                  <c:v>2.5000000000000001E-2</c:v>
                </c:pt>
                <c:pt idx="1">
                  <c:v>8.8999999999999996E-2</c:v>
                </c:pt>
                <c:pt idx="2">
                  <c:v>0.19500000000000001</c:v>
                </c:pt>
                <c:pt idx="3">
                  <c:v>0.28199999999999997</c:v>
                </c:pt>
                <c:pt idx="4">
                  <c:v>0.21099999999999999</c:v>
                </c:pt>
                <c:pt idx="5">
                  <c:v>0.20599999999999999</c:v>
                </c:pt>
                <c:pt idx="6">
                  <c:v>0.61799999999999999</c:v>
                </c:pt>
                <c:pt idx="7">
                  <c:v>2.6589999999999998</c:v>
                </c:pt>
                <c:pt idx="8">
                  <c:v>3.7370000000000001</c:v>
                </c:pt>
                <c:pt idx="9">
                  <c:v>3.8380000000000001</c:v>
                </c:pt>
                <c:pt idx="10">
                  <c:v>3.758</c:v>
                </c:pt>
                <c:pt idx="11">
                  <c:v>3.7450000000000001</c:v>
                </c:pt>
                <c:pt idx="12">
                  <c:v>3.6349999999999998</c:v>
                </c:pt>
                <c:pt idx="13">
                  <c:v>3.6110000000000002</c:v>
                </c:pt>
                <c:pt idx="14">
                  <c:v>3.3849999999999998</c:v>
                </c:pt>
                <c:pt idx="15">
                  <c:v>3.262</c:v>
                </c:pt>
                <c:pt idx="16">
                  <c:v>0.81499999999999995</c:v>
                </c:pt>
                <c:pt idx="17">
                  <c:v>0.23799999999999999</c:v>
                </c:pt>
                <c:pt idx="18">
                  <c:v>0.27900000000000003</c:v>
                </c:pt>
                <c:pt idx="19">
                  <c:v>0.92100000000000004</c:v>
                </c:pt>
                <c:pt idx="20">
                  <c:v>0.94</c:v>
                </c:pt>
                <c:pt idx="21">
                  <c:v>0.98099999999999998</c:v>
                </c:pt>
                <c:pt idx="22">
                  <c:v>0.96499999999999997</c:v>
                </c:pt>
              </c:numCache>
            </c:numRef>
          </c:val>
          <c:extLst>
            <c:ext xmlns:c16="http://schemas.microsoft.com/office/drawing/2014/chart" uri="{C3380CC4-5D6E-409C-BE32-E72D297353CC}">
              <c16:uniqueId val="{00000000-9ABC-4997-854B-87029F9C80F5}"/>
            </c:ext>
          </c:extLst>
        </c:ser>
        <c:ser>
          <c:idx val="3"/>
          <c:order val="3"/>
          <c:tx>
            <c:strRef>
              <c:f>Sheet2!$H$3</c:f>
              <c:strCache>
                <c:ptCount val="1"/>
                <c:pt idx="0">
                  <c:v>Average Effective Number of SHIELD Centers (More Disadvantaged ADI)</c:v>
                </c:pt>
              </c:strCache>
            </c:strRef>
          </c:tx>
          <c:spPr>
            <a:solidFill>
              <a:srgbClr val="FF9300"/>
            </a:solidFill>
            <a:ln>
              <a:solidFill>
                <a:schemeClr val="tx1"/>
              </a:solidFill>
            </a:ln>
            <a:effectLst/>
          </c:spPr>
          <c:invertIfNegative val="0"/>
          <c:cat>
            <c:numRef>
              <c:f>Sheet2!$D$4:$D$26</c:f>
              <c:numCache>
                <c:formatCode>mmm\-yy</c:formatCode>
                <c:ptCount val="23"/>
                <c:pt idx="0">
                  <c:v>44228</c:v>
                </c:pt>
                <c:pt idx="1">
                  <c:v>44256</c:v>
                </c:pt>
                <c:pt idx="2">
                  <c:v>44287</c:v>
                </c:pt>
                <c:pt idx="3">
                  <c:v>44317</c:v>
                </c:pt>
                <c:pt idx="4">
                  <c:v>44348</c:v>
                </c:pt>
                <c:pt idx="5">
                  <c:v>44378</c:v>
                </c:pt>
                <c:pt idx="6">
                  <c:v>44409</c:v>
                </c:pt>
                <c:pt idx="7">
                  <c:v>44440</c:v>
                </c:pt>
                <c:pt idx="8">
                  <c:v>44470</c:v>
                </c:pt>
                <c:pt idx="9">
                  <c:v>44501</c:v>
                </c:pt>
                <c:pt idx="10">
                  <c:v>44531</c:v>
                </c:pt>
                <c:pt idx="11">
                  <c:v>44562</c:v>
                </c:pt>
                <c:pt idx="12">
                  <c:v>44593</c:v>
                </c:pt>
                <c:pt idx="13">
                  <c:v>44621</c:v>
                </c:pt>
                <c:pt idx="14">
                  <c:v>44652</c:v>
                </c:pt>
                <c:pt idx="15">
                  <c:v>44682</c:v>
                </c:pt>
                <c:pt idx="16">
                  <c:v>44713</c:v>
                </c:pt>
                <c:pt idx="17">
                  <c:v>44743</c:v>
                </c:pt>
                <c:pt idx="18">
                  <c:v>44774</c:v>
                </c:pt>
                <c:pt idx="19">
                  <c:v>44805</c:v>
                </c:pt>
                <c:pt idx="20">
                  <c:v>44835</c:v>
                </c:pt>
                <c:pt idx="21">
                  <c:v>44866</c:v>
                </c:pt>
                <c:pt idx="22">
                  <c:v>44896</c:v>
                </c:pt>
              </c:numCache>
            </c:numRef>
          </c:cat>
          <c:val>
            <c:numRef>
              <c:f>Sheet2!$H$4:$H$26</c:f>
              <c:numCache>
                <c:formatCode>General</c:formatCode>
                <c:ptCount val="23"/>
                <c:pt idx="0">
                  <c:v>3.1E-2</c:v>
                </c:pt>
                <c:pt idx="1">
                  <c:v>5.7000000000000002E-2</c:v>
                </c:pt>
                <c:pt idx="2">
                  <c:v>0.27500000000000002</c:v>
                </c:pt>
                <c:pt idx="3">
                  <c:v>0.42299999999999999</c:v>
                </c:pt>
                <c:pt idx="4">
                  <c:v>0.38400000000000001</c:v>
                </c:pt>
                <c:pt idx="5">
                  <c:v>0.27600000000000002</c:v>
                </c:pt>
                <c:pt idx="6">
                  <c:v>0.54400000000000004</c:v>
                </c:pt>
                <c:pt idx="7">
                  <c:v>1.4079999999999999</c:v>
                </c:pt>
                <c:pt idx="8">
                  <c:v>2.2559999999999998</c:v>
                </c:pt>
                <c:pt idx="9">
                  <c:v>2.3069999999999999</c:v>
                </c:pt>
                <c:pt idx="10">
                  <c:v>2.879</c:v>
                </c:pt>
                <c:pt idx="11">
                  <c:v>2.9820000000000002</c:v>
                </c:pt>
                <c:pt idx="12">
                  <c:v>2.9790000000000001</c:v>
                </c:pt>
                <c:pt idx="13">
                  <c:v>2.8940000000000001</c:v>
                </c:pt>
                <c:pt idx="14">
                  <c:v>2.8660000000000001</c:v>
                </c:pt>
                <c:pt idx="15">
                  <c:v>2.8759999999999999</c:v>
                </c:pt>
                <c:pt idx="16">
                  <c:v>1.0389999999999999</c:v>
                </c:pt>
                <c:pt idx="17">
                  <c:v>0.223</c:v>
                </c:pt>
                <c:pt idx="18">
                  <c:v>0.31900000000000001</c:v>
                </c:pt>
                <c:pt idx="19">
                  <c:v>0.94499999999999995</c:v>
                </c:pt>
                <c:pt idx="20">
                  <c:v>1</c:v>
                </c:pt>
                <c:pt idx="21">
                  <c:v>0.97299999999999998</c:v>
                </c:pt>
                <c:pt idx="22">
                  <c:v>1.012</c:v>
                </c:pt>
              </c:numCache>
            </c:numRef>
          </c:val>
          <c:extLst>
            <c:ext xmlns:c16="http://schemas.microsoft.com/office/drawing/2014/chart" uri="{C3380CC4-5D6E-409C-BE32-E72D297353CC}">
              <c16:uniqueId val="{00000001-9ABC-4997-854B-87029F9C80F5}"/>
            </c:ext>
          </c:extLst>
        </c:ser>
        <c:dLbls>
          <c:showLegendKey val="0"/>
          <c:showVal val="0"/>
          <c:showCatName val="0"/>
          <c:showSerName val="0"/>
          <c:showPercent val="0"/>
          <c:showBubbleSize val="0"/>
        </c:dLbls>
        <c:gapWidth val="150"/>
        <c:axId val="1200084528"/>
        <c:axId val="1200086928"/>
      </c:barChart>
      <c:lineChart>
        <c:grouping val="standard"/>
        <c:varyColors val="0"/>
        <c:ser>
          <c:idx val="0"/>
          <c:order val="0"/>
          <c:tx>
            <c:strRef>
              <c:f>Sheet2!$E$3</c:f>
              <c:strCache>
                <c:ptCount val="1"/>
                <c:pt idx="0">
                  <c:v>Average COVID ICU Rate (Less Disadvantaged ADI)</c:v>
                </c:pt>
              </c:strCache>
            </c:strRef>
          </c:tx>
          <c:spPr>
            <a:ln w="28575" cap="rnd">
              <a:solidFill>
                <a:srgbClr val="00823B"/>
              </a:solidFill>
              <a:round/>
            </a:ln>
            <a:effectLst/>
          </c:spPr>
          <c:marker>
            <c:symbol val="none"/>
          </c:marker>
          <c:cat>
            <c:numRef>
              <c:f>Sheet2!$D$4:$D$26</c:f>
              <c:numCache>
                <c:formatCode>mmm\-yy</c:formatCode>
                <c:ptCount val="23"/>
                <c:pt idx="0">
                  <c:v>44228</c:v>
                </c:pt>
                <c:pt idx="1">
                  <c:v>44256</c:v>
                </c:pt>
                <c:pt idx="2">
                  <c:v>44287</c:v>
                </c:pt>
                <c:pt idx="3">
                  <c:v>44317</c:v>
                </c:pt>
                <c:pt idx="4">
                  <c:v>44348</c:v>
                </c:pt>
                <c:pt idx="5">
                  <c:v>44378</c:v>
                </c:pt>
                <c:pt idx="6">
                  <c:v>44409</c:v>
                </c:pt>
                <c:pt idx="7">
                  <c:v>44440</c:v>
                </c:pt>
                <c:pt idx="8">
                  <c:v>44470</c:v>
                </c:pt>
                <c:pt idx="9">
                  <c:v>44501</c:v>
                </c:pt>
                <c:pt idx="10">
                  <c:v>44531</c:v>
                </c:pt>
                <c:pt idx="11">
                  <c:v>44562</c:v>
                </c:pt>
                <c:pt idx="12">
                  <c:v>44593</c:v>
                </c:pt>
                <c:pt idx="13">
                  <c:v>44621</c:v>
                </c:pt>
                <c:pt idx="14">
                  <c:v>44652</c:v>
                </c:pt>
                <c:pt idx="15">
                  <c:v>44682</c:v>
                </c:pt>
                <c:pt idx="16">
                  <c:v>44713</c:v>
                </c:pt>
                <c:pt idx="17">
                  <c:v>44743</c:v>
                </c:pt>
                <c:pt idx="18">
                  <c:v>44774</c:v>
                </c:pt>
                <c:pt idx="19">
                  <c:v>44805</c:v>
                </c:pt>
                <c:pt idx="20">
                  <c:v>44835</c:v>
                </c:pt>
                <c:pt idx="21">
                  <c:v>44866</c:v>
                </c:pt>
                <c:pt idx="22">
                  <c:v>44896</c:v>
                </c:pt>
              </c:numCache>
            </c:numRef>
          </c:cat>
          <c:val>
            <c:numRef>
              <c:f>Sheet2!$E$4:$E$26</c:f>
              <c:numCache>
                <c:formatCode>0.000</c:formatCode>
                <c:ptCount val="23"/>
                <c:pt idx="0">
                  <c:v>2.4E-2</c:v>
                </c:pt>
                <c:pt idx="1">
                  <c:v>3.5999999999999997E-2</c:v>
                </c:pt>
                <c:pt idx="2">
                  <c:v>2.1999999999999999E-2</c:v>
                </c:pt>
                <c:pt idx="3">
                  <c:v>2.3E-2</c:v>
                </c:pt>
                <c:pt idx="4">
                  <c:v>2.5000000000000001E-2</c:v>
                </c:pt>
                <c:pt idx="5">
                  <c:v>2.7E-2</c:v>
                </c:pt>
                <c:pt idx="6">
                  <c:v>2.7E-2</c:v>
                </c:pt>
                <c:pt idx="7">
                  <c:v>3.5000000000000003E-2</c:v>
                </c:pt>
                <c:pt idx="8">
                  <c:v>3.1E-2</c:v>
                </c:pt>
                <c:pt idx="9">
                  <c:v>3.7999999999999999E-2</c:v>
                </c:pt>
                <c:pt idx="10">
                  <c:v>4.2000000000000003E-2</c:v>
                </c:pt>
                <c:pt idx="11">
                  <c:v>0.04</c:v>
                </c:pt>
                <c:pt idx="12">
                  <c:v>3.2000000000000001E-2</c:v>
                </c:pt>
                <c:pt idx="13">
                  <c:v>3.1E-2</c:v>
                </c:pt>
                <c:pt idx="14">
                  <c:v>4.2000000000000003E-2</c:v>
                </c:pt>
                <c:pt idx="15">
                  <c:v>5.0999999999999997E-2</c:v>
                </c:pt>
                <c:pt idx="16">
                  <c:v>4.2999999999999997E-2</c:v>
                </c:pt>
                <c:pt idx="17">
                  <c:v>3.1E-2</c:v>
                </c:pt>
                <c:pt idx="18">
                  <c:v>4.5999999999999999E-2</c:v>
                </c:pt>
                <c:pt idx="19">
                  <c:v>4.2999999999999997E-2</c:v>
                </c:pt>
                <c:pt idx="20">
                  <c:v>4.5999999999999999E-2</c:v>
                </c:pt>
                <c:pt idx="21">
                  <c:v>3.9E-2</c:v>
                </c:pt>
                <c:pt idx="22">
                  <c:v>4.2999999999999997E-2</c:v>
                </c:pt>
              </c:numCache>
            </c:numRef>
          </c:val>
          <c:smooth val="0"/>
          <c:extLst>
            <c:ext xmlns:c16="http://schemas.microsoft.com/office/drawing/2014/chart" uri="{C3380CC4-5D6E-409C-BE32-E72D297353CC}">
              <c16:uniqueId val="{00000002-9ABC-4997-854B-87029F9C80F5}"/>
            </c:ext>
          </c:extLst>
        </c:ser>
        <c:ser>
          <c:idx val="1"/>
          <c:order val="1"/>
          <c:tx>
            <c:strRef>
              <c:f>Sheet2!$F$3</c:f>
              <c:strCache>
                <c:ptCount val="1"/>
                <c:pt idx="0">
                  <c:v>Average COVID ICU Rate (More Disadvantaged ADI)</c:v>
                </c:pt>
              </c:strCache>
            </c:strRef>
          </c:tx>
          <c:spPr>
            <a:ln w="28575" cap="rnd">
              <a:solidFill>
                <a:srgbClr val="FF9300"/>
              </a:solidFill>
              <a:round/>
            </a:ln>
            <a:effectLst>
              <a:softEdge rad="0"/>
            </a:effectLst>
          </c:spPr>
          <c:marker>
            <c:symbol val="none"/>
          </c:marker>
          <c:cat>
            <c:numRef>
              <c:f>Sheet2!$D$4:$D$26</c:f>
              <c:numCache>
                <c:formatCode>mmm\-yy</c:formatCode>
                <c:ptCount val="23"/>
                <c:pt idx="0">
                  <c:v>44228</c:v>
                </c:pt>
                <c:pt idx="1">
                  <c:v>44256</c:v>
                </c:pt>
                <c:pt idx="2">
                  <c:v>44287</c:v>
                </c:pt>
                <c:pt idx="3">
                  <c:v>44317</c:v>
                </c:pt>
                <c:pt idx="4">
                  <c:v>44348</c:v>
                </c:pt>
                <c:pt idx="5">
                  <c:v>44378</c:v>
                </c:pt>
                <c:pt idx="6">
                  <c:v>44409</c:v>
                </c:pt>
                <c:pt idx="7">
                  <c:v>44440</c:v>
                </c:pt>
                <c:pt idx="8">
                  <c:v>44470</c:v>
                </c:pt>
                <c:pt idx="9">
                  <c:v>44501</c:v>
                </c:pt>
                <c:pt idx="10">
                  <c:v>44531</c:v>
                </c:pt>
                <c:pt idx="11">
                  <c:v>44562</c:v>
                </c:pt>
                <c:pt idx="12">
                  <c:v>44593</c:v>
                </c:pt>
                <c:pt idx="13">
                  <c:v>44621</c:v>
                </c:pt>
                <c:pt idx="14">
                  <c:v>44652</c:v>
                </c:pt>
                <c:pt idx="15">
                  <c:v>44682</c:v>
                </c:pt>
                <c:pt idx="16">
                  <c:v>44713</c:v>
                </c:pt>
                <c:pt idx="17">
                  <c:v>44743</c:v>
                </c:pt>
                <c:pt idx="18">
                  <c:v>44774</c:v>
                </c:pt>
                <c:pt idx="19">
                  <c:v>44805</c:v>
                </c:pt>
                <c:pt idx="20">
                  <c:v>44835</c:v>
                </c:pt>
                <c:pt idx="21">
                  <c:v>44866</c:v>
                </c:pt>
                <c:pt idx="22">
                  <c:v>44896</c:v>
                </c:pt>
              </c:numCache>
            </c:numRef>
          </c:cat>
          <c:val>
            <c:numRef>
              <c:f>Sheet2!$F$4:$F$26</c:f>
              <c:numCache>
                <c:formatCode>0.000</c:formatCode>
                <c:ptCount val="23"/>
                <c:pt idx="0">
                  <c:v>1.7000000000000001E-2</c:v>
                </c:pt>
                <c:pt idx="1">
                  <c:v>6.0999999999999999E-2</c:v>
                </c:pt>
                <c:pt idx="2">
                  <c:v>2.9000000000000001E-2</c:v>
                </c:pt>
                <c:pt idx="3">
                  <c:v>3.5999999999999997E-2</c:v>
                </c:pt>
                <c:pt idx="4">
                  <c:v>3.3000000000000002E-2</c:v>
                </c:pt>
                <c:pt idx="5">
                  <c:v>4.2000000000000003E-2</c:v>
                </c:pt>
                <c:pt idx="6">
                  <c:v>4.1000000000000002E-2</c:v>
                </c:pt>
                <c:pt idx="7">
                  <c:v>6.5000000000000002E-2</c:v>
                </c:pt>
                <c:pt idx="8">
                  <c:v>5.3999999999999999E-2</c:v>
                </c:pt>
                <c:pt idx="9">
                  <c:v>5.0999999999999997E-2</c:v>
                </c:pt>
                <c:pt idx="10">
                  <c:v>6.6000000000000003E-2</c:v>
                </c:pt>
                <c:pt idx="11">
                  <c:v>7.0000000000000007E-2</c:v>
                </c:pt>
                <c:pt idx="12">
                  <c:v>4.7E-2</c:v>
                </c:pt>
                <c:pt idx="13">
                  <c:v>6.9000000000000006E-2</c:v>
                </c:pt>
                <c:pt idx="14">
                  <c:v>0.06</c:v>
                </c:pt>
                <c:pt idx="15">
                  <c:v>6.8000000000000005E-2</c:v>
                </c:pt>
                <c:pt idx="16">
                  <c:v>7.2999999999999995E-2</c:v>
                </c:pt>
                <c:pt idx="17">
                  <c:v>5.8000000000000003E-2</c:v>
                </c:pt>
                <c:pt idx="18">
                  <c:v>7.5999999999999998E-2</c:v>
                </c:pt>
                <c:pt idx="19">
                  <c:v>7.1999999999999995E-2</c:v>
                </c:pt>
                <c:pt idx="20">
                  <c:v>7.1999999999999995E-2</c:v>
                </c:pt>
                <c:pt idx="21">
                  <c:v>5.3999999999999999E-2</c:v>
                </c:pt>
                <c:pt idx="22">
                  <c:v>6.4000000000000001E-2</c:v>
                </c:pt>
              </c:numCache>
            </c:numRef>
          </c:val>
          <c:smooth val="0"/>
          <c:extLst>
            <c:ext xmlns:c16="http://schemas.microsoft.com/office/drawing/2014/chart" uri="{C3380CC4-5D6E-409C-BE32-E72D297353CC}">
              <c16:uniqueId val="{00000003-9ABC-4997-854B-87029F9C80F5}"/>
            </c:ext>
          </c:extLst>
        </c:ser>
        <c:dLbls>
          <c:showLegendKey val="0"/>
          <c:showVal val="0"/>
          <c:showCatName val="0"/>
          <c:showSerName val="0"/>
          <c:showPercent val="0"/>
          <c:showBubbleSize val="0"/>
        </c:dLbls>
        <c:marker val="1"/>
        <c:smooth val="0"/>
        <c:axId val="517599936"/>
        <c:axId val="517600416"/>
      </c:lineChart>
      <c:dateAx>
        <c:axId val="1200084528"/>
        <c:scaling>
          <c:orientation val="minMax"/>
        </c:scaling>
        <c:delete val="0"/>
        <c:axPos val="b"/>
        <c:title>
          <c:tx>
            <c:rich>
              <a:bodyPr rot="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1800"/>
                  <a:t>Time</a:t>
                </a:r>
              </a:p>
            </c:rich>
          </c:tx>
          <c:overlay val="0"/>
          <c:spPr>
            <a:noFill/>
            <a:ln>
              <a:noFill/>
            </a:ln>
            <a:effectLst/>
          </c:spPr>
          <c:txPr>
            <a:bodyPr rot="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200086928"/>
        <c:crosses val="autoZero"/>
        <c:auto val="1"/>
        <c:lblOffset val="100"/>
        <c:baseTimeUnit val="months"/>
      </c:dateAx>
      <c:valAx>
        <c:axId val="1200086928"/>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1600" b="0" i="0" u="none" strike="noStrike" kern="1200" baseline="0">
                    <a:solidFill>
                      <a:sysClr val="windowText" lastClr="000000"/>
                    </a:solidFill>
                    <a:latin typeface="Times New Roman" panose="02020603050405020304" pitchFamily="18" charset="0"/>
                    <a:cs typeface="Times New Roman" panose="02020603050405020304" pitchFamily="18" charset="0"/>
                  </a:rPr>
                  <a:t>Average Effective Number of SHIELD Test Centers</a:t>
                </a:r>
              </a:p>
            </c:rich>
          </c:tx>
          <c:layout>
            <c:manualLayout>
              <c:xMode val="edge"/>
              <c:yMode val="edge"/>
              <c:x val="7.3280272056628964E-3"/>
              <c:y val="0.19317085126916772"/>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200084528"/>
        <c:crosses val="autoZero"/>
        <c:crossBetween val="between"/>
      </c:valAx>
      <c:valAx>
        <c:axId val="517600416"/>
        <c:scaling>
          <c:orientation val="minMax"/>
        </c:scaling>
        <c:delete val="0"/>
        <c:axPos val="r"/>
        <c:title>
          <c:tx>
            <c:rich>
              <a:bodyPr rot="-5400000" spcFirstLastPara="1" vertOverflow="ellipsis" vert="horz" wrap="square" anchor="ctr" anchorCtr="1"/>
              <a:lstStyle/>
              <a:p>
                <a:pPr>
                  <a:defRPr sz="1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1600"/>
                  <a:t>Average COVID ICU Rate</a:t>
                </a:r>
              </a:p>
            </c:rich>
          </c:tx>
          <c:layout>
            <c:manualLayout>
              <c:xMode val="edge"/>
              <c:yMode val="edge"/>
              <c:x val="0.9737404102606424"/>
              <c:y val="0.34774060710043192"/>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517599936"/>
        <c:crosses val="max"/>
        <c:crossBetween val="between"/>
      </c:valAx>
      <c:dateAx>
        <c:axId val="517599936"/>
        <c:scaling>
          <c:orientation val="minMax"/>
        </c:scaling>
        <c:delete val="1"/>
        <c:axPos val="b"/>
        <c:numFmt formatCode="mmm\-yy" sourceLinked="1"/>
        <c:majorTickMark val="out"/>
        <c:minorTickMark val="none"/>
        <c:tickLblPos val="nextTo"/>
        <c:crossAx val="517600416"/>
        <c:crosses val="autoZero"/>
        <c:auto val="1"/>
        <c:lblOffset val="100"/>
        <c:baseTimeUnit val="months"/>
        <c:majorUnit val="1"/>
        <c:minorUnit val="1"/>
      </c:date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solidFill>
        <a:schemeClr val="tx1"/>
      </a:solidFill>
    </a:ln>
    <a:effectLst/>
  </c:spPr>
  <c:txPr>
    <a:bodyPr/>
    <a:lstStyle/>
    <a:p>
      <a:pPr>
        <a:defRPr>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Sheet1!$E$3</c:f>
              <c:strCache>
                <c:ptCount val="1"/>
                <c:pt idx="0">
                  <c:v>Average SHIELD Centers</c:v>
                </c:pt>
              </c:strCache>
            </c:strRef>
          </c:tx>
          <c:spPr>
            <a:ln w="28575" cap="rnd">
              <a:solidFill>
                <a:srgbClr val="00823B"/>
              </a:solidFill>
              <a:round/>
            </a:ln>
            <a:effectLst/>
          </c:spPr>
          <c:marker>
            <c:symbol val="none"/>
          </c:marker>
          <c:cat>
            <c:numRef>
              <c:f>Sheet1!$C$4:$C$26</c:f>
              <c:numCache>
                <c:formatCode>mmm\-yy</c:formatCode>
                <c:ptCount val="23"/>
                <c:pt idx="0">
                  <c:v>44228</c:v>
                </c:pt>
                <c:pt idx="1">
                  <c:v>44256</c:v>
                </c:pt>
                <c:pt idx="2">
                  <c:v>44287</c:v>
                </c:pt>
                <c:pt idx="3">
                  <c:v>44317</c:v>
                </c:pt>
                <c:pt idx="4">
                  <c:v>44348</c:v>
                </c:pt>
                <c:pt idx="5">
                  <c:v>44378</c:v>
                </c:pt>
                <c:pt idx="6">
                  <c:v>44409</c:v>
                </c:pt>
                <c:pt idx="7">
                  <c:v>44440</c:v>
                </c:pt>
                <c:pt idx="8">
                  <c:v>44470</c:v>
                </c:pt>
                <c:pt idx="9">
                  <c:v>44501</c:v>
                </c:pt>
                <c:pt idx="10">
                  <c:v>44531</c:v>
                </c:pt>
                <c:pt idx="11">
                  <c:v>44562</c:v>
                </c:pt>
                <c:pt idx="12">
                  <c:v>44593</c:v>
                </c:pt>
                <c:pt idx="13">
                  <c:v>44621</c:v>
                </c:pt>
                <c:pt idx="14">
                  <c:v>44652</c:v>
                </c:pt>
                <c:pt idx="15">
                  <c:v>44682</c:v>
                </c:pt>
                <c:pt idx="16">
                  <c:v>44713</c:v>
                </c:pt>
                <c:pt idx="17">
                  <c:v>44743</c:v>
                </c:pt>
                <c:pt idx="18">
                  <c:v>44774</c:v>
                </c:pt>
                <c:pt idx="19">
                  <c:v>44805</c:v>
                </c:pt>
                <c:pt idx="20">
                  <c:v>44835</c:v>
                </c:pt>
                <c:pt idx="21">
                  <c:v>44866</c:v>
                </c:pt>
                <c:pt idx="22">
                  <c:v>44896</c:v>
                </c:pt>
              </c:numCache>
            </c:numRef>
          </c:cat>
          <c:val>
            <c:numRef>
              <c:f>Sheet1!$E$4:$E$26</c:f>
              <c:numCache>
                <c:formatCode>General</c:formatCode>
                <c:ptCount val="23"/>
                <c:pt idx="0">
                  <c:v>6.0999999999999999E-2</c:v>
                </c:pt>
                <c:pt idx="1">
                  <c:v>0.11</c:v>
                </c:pt>
                <c:pt idx="2">
                  <c:v>0.3</c:v>
                </c:pt>
                <c:pt idx="3">
                  <c:v>0.32</c:v>
                </c:pt>
                <c:pt idx="4">
                  <c:v>0.25</c:v>
                </c:pt>
                <c:pt idx="5">
                  <c:v>0.21</c:v>
                </c:pt>
                <c:pt idx="6">
                  <c:v>0.56999999999999995</c:v>
                </c:pt>
                <c:pt idx="7">
                  <c:v>2.1</c:v>
                </c:pt>
                <c:pt idx="8">
                  <c:v>3.03</c:v>
                </c:pt>
                <c:pt idx="9">
                  <c:v>3.13</c:v>
                </c:pt>
                <c:pt idx="10">
                  <c:v>3.28</c:v>
                </c:pt>
                <c:pt idx="11">
                  <c:v>3.29</c:v>
                </c:pt>
                <c:pt idx="12">
                  <c:v>3.21</c:v>
                </c:pt>
                <c:pt idx="13">
                  <c:v>3.16</c:v>
                </c:pt>
                <c:pt idx="14">
                  <c:v>3.02</c:v>
                </c:pt>
                <c:pt idx="15">
                  <c:v>2.97</c:v>
                </c:pt>
                <c:pt idx="16">
                  <c:v>0.82</c:v>
                </c:pt>
                <c:pt idx="17">
                  <c:v>0.17</c:v>
                </c:pt>
                <c:pt idx="18">
                  <c:v>0.23</c:v>
                </c:pt>
                <c:pt idx="19">
                  <c:v>0.8</c:v>
                </c:pt>
                <c:pt idx="20">
                  <c:v>0.84</c:v>
                </c:pt>
                <c:pt idx="21">
                  <c:v>0.86</c:v>
                </c:pt>
                <c:pt idx="22">
                  <c:v>0.87</c:v>
                </c:pt>
              </c:numCache>
            </c:numRef>
          </c:val>
          <c:smooth val="0"/>
          <c:extLst>
            <c:ext xmlns:c16="http://schemas.microsoft.com/office/drawing/2014/chart" uri="{C3380CC4-5D6E-409C-BE32-E72D297353CC}">
              <c16:uniqueId val="{00000000-AB3D-4596-8DEF-7CD3F9A0D7E3}"/>
            </c:ext>
          </c:extLst>
        </c:ser>
        <c:dLbls>
          <c:showLegendKey val="0"/>
          <c:showVal val="0"/>
          <c:showCatName val="0"/>
          <c:showSerName val="0"/>
          <c:showPercent val="0"/>
          <c:showBubbleSize val="0"/>
        </c:dLbls>
        <c:marker val="1"/>
        <c:smooth val="0"/>
        <c:axId val="1982413391"/>
        <c:axId val="1982414351"/>
      </c:lineChart>
      <c:lineChart>
        <c:grouping val="standard"/>
        <c:varyColors val="0"/>
        <c:ser>
          <c:idx val="1"/>
          <c:order val="1"/>
          <c:tx>
            <c:strRef>
              <c:f>Sheet1!$F$3</c:f>
              <c:strCache>
                <c:ptCount val="1"/>
                <c:pt idx="0">
                  <c:v>Average Effective Number of SHIELD Centers</c:v>
                </c:pt>
              </c:strCache>
            </c:strRef>
          </c:tx>
          <c:spPr>
            <a:ln w="28575" cap="rnd">
              <a:solidFill>
                <a:srgbClr val="7030A0"/>
              </a:solidFill>
              <a:round/>
            </a:ln>
            <a:effectLst/>
          </c:spPr>
          <c:marker>
            <c:symbol val="none"/>
          </c:marker>
          <c:cat>
            <c:numRef>
              <c:f>Sheet1!$C$4:$C$26</c:f>
              <c:numCache>
                <c:formatCode>mmm\-yy</c:formatCode>
                <c:ptCount val="23"/>
                <c:pt idx="0">
                  <c:v>44228</c:v>
                </c:pt>
                <c:pt idx="1">
                  <c:v>44256</c:v>
                </c:pt>
                <c:pt idx="2">
                  <c:v>44287</c:v>
                </c:pt>
                <c:pt idx="3">
                  <c:v>44317</c:v>
                </c:pt>
                <c:pt idx="4">
                  <c:v>44348</c:v>
                </c:pt>
                <c:pt idx="5">
                  <c:v>44378</c:v>
                </c:pt>
                <c:pt idx="6">
                  <c:v>44409</c:v>
                </c:pt>
                <c:pt idx="7">
                  <c:v>44440</c:v>
                </c:pt>
                <c:pt idx="8">
                  <c:v>44470</c:v>
                </c:pt>
                <c:pt idx="9">
                  <c:v>44501</c:v>
                </c:pt>
                <c:pt idx="10">
                  <c:v>44531</c:v>
                </c:pt>
                <c:pt idx="11">
                  <c:v>44562</c:v>
                </c:pt>
                <c:pt idx="12">
                  <c:v>44593</c:v>
                </c:pt>
                <c:pt idx="13">
                  <c:v>44621</c:v>
                </c:pt>
                <c:pt idx="14">
                  <c:v>44652</c:v>
                </c:pt>
                <c:pt idx="15">
                  <c:v>44682</c:v>
                </c:pt>
                <c:pt idx="16">
                  <c:v>44713</c:v>
                </c:pt>
                <c:pt idx="17">
                  <c:v>44743</c:v>
                </c:pt>
                <c:pt idx="18">
                  <c:v>44774</c:v>
                </c:pt>
                <c:pt idx="19">
                  <c:v>44805</c:v>
                </c:pt>
                <c:pt idx="20">
                  <c:v>44835</c:v>
                </c:pt>
                <c:pt idx="21">
                  <c:v>44866</c:v>
                </c:pt>
                <c:pt idx="22">
                  <c:v>44896</c:v>
                </c:pt>
              </c:numCache>
            </c:numRef>
          </c:cat>
          <c:val>
            <c:numRef>
              <c:f>Sheet1!$F$4:$F$26</c:f>
              <c:numCache>
                <c:formatCode>General</c:formatCode>
                <c:ptCount val="23"/>
                <c:pt idx="0">
                  <c:v>2.5999999999999999E-2</c:v>
                </c:pt>
                <c:pt idx="1">
                  <c:v>7.5999999999999998E-2</c:v>
                </c:pt>
                <c:pt idx="2">
                  <c:v>0.22</c:v>
                </c:pt>
                <c:pt idx="3">
                  <c:v>0.34</c:v>
                </c:pt>
                <c:pt idx="4">
                  <c:v>0.28000000000000003</c:v>
                </c:pt>
                <c:pt idx="5">
                  <c:v>0.23</c:v>
                </c:pt>
                <c:pt idx="6">
                  <c:v>0.57999999999999996</c:v>
                </c:pt>
                <c:pt idx="7">
                  <c:v>2.14</c:v>
                </c:pt>
                <c:pt idx="8">
                  <c:v>3.12</c:v>
                </c:pt>
                <c:pt idx="9">
                  <c:v>3.2</c:v>
                </c:pt>
                <c:pt idx="10">
                  <c:v>3.39</c:v>
                </c:pt>
                <c:pt idx="11">
                  <c:v>3.42</c:v>
                </c:pt>
                <c:pt idx="12">
                  <c:v>3.36</c:v>
                </c:pt>
                <c:pt idx="13">
                  <c:v>3.31</c:v>
                </c:pt>
                <c:pt idx="14">
                  <c:v>3.17</c:v>
                </c:pt>
                <c:pt idx="15">
                  <c:v>3.1</c:v>
                </c:pt>
                <c:pt idx="16">
                  <c:v>0.91</c:v>
                </c:pt>
                <c:pt idx="17">
                  <c:v>0.23</c:v>
                </c:pt>
                <c:pt idx="18">
                  <c:v>0.28999999999999998</c:v>
                </c:pt>
                <c:pt idx="19">
                  <c:v>0.93</c:v>
                </c:pt>
                <c:pt idx="20">
                  <c:v>0.96</c:v>
                </c:pt>
                <c:pt idx="21">
                  <c:v>0.97</c:v>
                </c:pt>
                <c:pt idx="22">
                  <c:v>0.98</c:v>
                </c:pt>
              </c:numCache>
            </c:numRef>
          </c:val>
          <c:smooth val="0"/>
          <c:extLst>
            <c:ext xmlns:c16="http://schemas.microsoft.com/office/drawing/2014/chart" uri="{C3380CC4-5D6E-409C-BE32-E72D297353CC}">
              <c16:uniqueId val="{00000001-AB3D-4596-8DEF-7CD3F9A0D7E3}"/>
            </c:ext>
          </c:extLst>
        </c:ser>
        <c:dLbls>
          <c:showLegendKey val="0"/>
          <c:showVal val="0"/>
          <c:showCatName val="0"/>
          <c:showSerName val="0"/>
          <c:showPercent val="0"/>
          <c:showBubbleSize val="0"/>
        </c:dLbls>
        <c:marker val="1"/>
        <c:smooth val="0"/>
        <c:axId val="217367055"/>
        <c:axId val="44595215"/>
      </c:lineChart>
      <c:dateAx>
        <c:axId val="1982413391"/>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600"/>
                  <a:t>Time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982414351"/>
        <c:crosses val="autoZero"/>
        <c:auto val="1"/>
        <c:lblOffset val="100"/>
        <c:baseTimeUnit val="months"/>
      </c:dateAx>
      <c:valAx>
        <c:axId val="1982414351"/>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600"/>
                  <a:t>Average Number of SHIELD Test Centers</a:t>
                </a:r>
              </a:p>
            </c:rich>
          </c:tx>
          <c:layout>
            <c:manualLayout>
              <c:xMode val="edge"/>
              <c:yMode val="edge"/>
              <c:x val="9.9062083793061088E-3"/>
              <c:y val="0.26023224542265438"/>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982413391"/>
        <c:crosses val="autoZero"/>
        <c:crossBetween val="between"/>
      </c:valAx>
      <c:valAx>
        <c:axId val="44595215"/>
        <c:scaling>
          <c:orientation val="minMax"/>
          <c:max val="3.5"/>
        </c:scaling>
        <c:delete val="0"/>
        <c:axPos val="r"/>
        <c:title>
          <c:tx>
            <c:rich>
              <a:bodyPr rot="-54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600"/>
                  <a:t>Average Effective Number of SHIELD Test Centers</a:t>
                </a:r>
              </a:p>
            </c:rich>
          </c:tx>
          <c:layout>
            <c:manualLayout>
              <c:xMode val="edge"/>
              <c:yMode val="edge"/>
              <c:x val="0.97556722983256794"/>
              <c:y val="0.16446494267368739"/>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17367055"/>
        <c:crosses val="max"/>
        <c:crossBetween val="between"/>
      </c:valAx>
      <c:dateAx>
        <c:axId val="217367055"/>
        <c:scaling>
          <c:orientation val="minMax"/>
        </c:scaling>
        <c:delete val="1"/>
        <c:axPos val="b"/>
        <c:numFmt formatCode="mmm\-yy" sourceLinked="1"/>
        <c:majorTickMark val="out"/>
        <c:minorTickMark val="none"/>
        <c:tickLblPos val="nextTo"/>
        <c:crossAx val="44595215"/>
        <c:crosses val="autoZero"/>
        <c:auto val="1"/>
        <c:lblOffset val="100"/>
        <c:baseTimeUnit val="months"/>
        <c:majorUnit val="1"/>
        <c:minorUnit val="1"/>
      </c:date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solidFill>
        <a:schemeClr val="tx1"/>
      </a:solid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AFB044-3F18-499A-A929-8B71E912EAD0}"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703957D1-6A7A-4A71-A6C3-309F007E99EA}">
      <dgm:prSet custT="1"/>
      <dgm:spPr>
        <a:solidFill>
          <a:srgbClr val="F5AC98"/>
        </a:solidFill>
        <a:ln>
          <a:solidFill>
            <a:schemeClr val="tx1"/>
          </a:solidFill>
        </a:ln>
      </dgm:spPr>
      <dgm:t>
        <a:bodyPr/>
        <a:lstStyle/>
        <a:p>
          <a:r>
            <a:rPr lang="en-US" sz="2800" b="1" dirty="0">
              <a:solidFill>
                <a:sysClr val="windowText" lastClr="000000"/>
              </a:solidFill>
              <a:latin typeface="Times New Roman" panose="02020603050405020304" pitchFamily="18" charset="0"/>
              <a:cs typeface="Times New Roman" panose="02020603050405020304" pitchFamily="18" charset="0"/>
            </a:rPr>
            <a:t>Covid-19 impact</a:t>
          </a:r>
        </a:p>
        <a:p>
          <a:r>
            <a:rPr lang="en-US" sz="2800" dirty="0">
              <a:solidFill>
                <a:sysClr val="windowText" lastClr="000000"/>
              </a:solidFill>
              <a:latin typeface="Times New Roman" panose="02020603050405020304" pitchFamily="18" charset="0"/>
              <a:cs typeface="Times New Roman" panose="02020603050405020304" pitchFamily="18" charset="0"/>
            </a:rPr>
            <a:t> Over 7 million global death; 1-2% mortality rate; high admission rates</a:t>
          </a:r>
          <a:r>
            <a:rPr lang="en-US" sz="2800" baseline="30000" dirty="0">
              <a:solidFill>
                <a:sysClr val="windowText" lastClr="000000"/>
              </a:solidFill>
              <a:latin typeface="Times New Roman" panose="02020603050405020304" pitchFamily="18" charset="0"/>
              <a:cs typeface="Times New Roman" panose="02020603050405020304" pitchFamily="18" charset="0"/>
            </a:rPr>
            <a:t>1-3</a:t>
          </a:r>
          <a:endParaRPr lang="en-US" sz="2800" dirty="0">
            <a:solidFill>
              <a:sysClr val="windowText" lastClr="000000"/>
            </a:solidFill>
            <a:latin typeface="Times New Roman" panose="02020603050405020304" pitchFamily="18" charset="0"/>
            <a:cs typeface="Times New Roman" panose="02020603050405020304" pitchFamily="18" charset="0"/>
          </a:endParaRPr>
        </a:p>
      </dgm:t>
    </dgm:pt>
    <dgm:pt modelId="{8FF24DB5-8043-4C10-9AB2-E3A4D2E34E16}" type="parTrans" cxnId="{E37F4D34-5EF4-473C-91C0-1A9C335F4FD6}">
      <dgm:prSet/>
      <dgm:spPr/>
      <dgm:t>
        <a:bodyPr/>
        <a:lstStyle/>
        <a:p>
          <a:endParaRPr lang="en-US" sz="2000"/>
        </a:p>
      </dgm:t>
    </dgm:pt>
    <dgm:pt modelId="{40A915E5-6C2E-4C69-AB43-16D77447AFD9}" type="sibTrans" cxnId="{E37F4D34-5EF4-473C-91C0-1A9C335F4FD6}">
      <dgm:prSet/>
      <dgm:spPr/>
      <dgm:t>
        <a:bodyPr/>
        <a:lstStyle/>
        <a:p>
          <a:endParaRPr lang="en-US" sz="2000"/>
        </a:p>
      </dgm:t>
    </dgm:pt>
    <dgm:pt modelId="{361ECC2E-F481-461E-AB0E-21220982826E}">
      <dgm:prSet custT="1"/>
      <dgm:spPr>
        <a:solidFill>
          <a:srgbClr val="F9C396"/>
        </a:solidFill>
        <a:ln>
          <a:solidFill>
            <a:schemeClr val="tx1"/>
          </a:solidFill>
        </a:ln>
      </dgm:spPr>
      <dgm:t>
        <a:bodyPr/>
        <a:lstStyle/>
        <a:p>
          <a:r>
            <a:rPr lang="en-US" sz="2800" b="1" dirty="0">
              <a:solidFill>
                <a:schemeClr val="tx1"/>
              </a:solidFill>
              <a:latin typeface="Times New Roman" panose="02020603050405020304" pitchFamily="18" charset="0"/>
              <a:cs typeface="Times New Roman" panose="02020603050405020304" pitchFamily="18" charset="0"/>
            </a:rPr>
            <a:t>Disproportionate Effect</a:t>
          </a:r>
        </a:p>
        <a:p>
          <a:r>
            <a:rPr lang="en-US" sz="2800" b="1"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Disadvantaged communities (measured by ADI) face higher COVID-19 cases, deaths, and ICU admissions</a:t>
          </a:r>
          <a:r>
            <a:rPr lang="en-US" sz="2800" baseline="30000" dirty="0">
              <a:solidFill>
                <a:schemeClr val="tx1"/>
              </a:solidFill>
              <a:latin typeface="Times New Roman" panose="02020603050405020304" pitchFamily="18" charset="0"/>
              <a:cs typeface="Times New Roman" panose="02020603050405020304" pitchFamily="18" charset="0"/>
            </a:rPr>
            <a:t>4-5</a:t>
          </a:r>
          <a:endParaRPr lang="en-US" sz="2800" dirty="0">
            <a:solidFill>
              <a:schemeClr val="tx1"/>
            </a:solidFill>
            <a:latin typeface="Times New Roman" panose="02020603050405020304" pitchFamily="18" charset="0"/>
            <a:cs typeface="Times New Roman" panose="02020603050405020304" pitchFamily="18" charset="0"/>
          </a:endParaRPr>
        </a:p>
      </dgm:t>
    </dgm:pt>
    <dgm:pt modelId="{AC4E3400-74EC-4D85-B85F-E721C7B5E75F}" type="parTrans" cxnId="{0FEF50CB-8C31-439B-9484-CD25C4491FD9}">
      <dgm:prSet/>
      <dgm:spPr/>
      <dgm:t>
        <a:bodyPr/>
        <a:lstStyle/>
        <a:p>
          <a:endParaRPr lang="en-US" sz="2000"/>
        </a:p>
      </dgm:t>
    </dgm:pt>
    <dgm:pt modelId="{98077023-D95D-469F-8F31-5C616E95D750}" type="sibTrans" cxnId="{0FEF50CB-8C31-439B-9484-CD25C4491FD9}">
      <dgm:prSet/>
      <dgm:spPr/>
      <dgm:t>
        <a:bodyPr/>
        <a:lstStyle/>
        <a:p>
          <a:endParaRPr lang="en-US" sz="2000"/>
        </a:p>
      </dgm:t>
    </dgm:pt>
    <dgm:pt modelId="{CE1FACAF-365F-4811-9039-B692D81594BC}">
      <dgm:prSet custT="1"/>
      <dgm:spPr>
        <a:solidFill>
          <a:schemeClr val="accent6">
            <a:lumMod val="20000"/>
            <a:lumOff val="80000"/>
          </a:schemeClr>
        </a:solidFill>
        <a:ln>
          <a:solidFill>
            <a:schemeClr val="tx1"/>
          </a:solidFill>
        </a:ln>
      </dgm:spPr>
      <dgm:t>
        <a:bodyPr/>
        <a:lstStyle/>
        <a:p>
          <a:r>
            <a:rPr lang="en-US" sz="2800" b="1" dirty="0">
              <a:solidFill>
                <a:schemeClr val="tx1"/>
              </a:solidFill>
              <a:latin typeface="Times New Roman" panose="02020603050405020304" pitchFamily="18" charset="0"/>
              <a:cs typeface="Times New Roman" panose="02020603050405020304" pitchFamily="18" charset="0"/>
            </a:rPr>
            <a:t>Testing as a Critical Tool</a:t>
          </a:r>
        </a:p>
        <a:p>
          <a:r>
            <a:rPr lang="en-US" sz="2800" dirty="0">
              <a:solidFill>
                <a:schemeClr val="tx1"/>
              </a:solidFill>
              <a:latin typeface="Times New Roman" panose="02020603050405020304" pitchFamily="18" charset="0"/>
              <a:cs typeface="Times New Roman" panose="02020603050405020304" pitchFamily="18" charset="0"/>
            </a:rPr>
            <a:t> Early detection through testing, especially in vulnerable communities, is key to managing the pandemic</a:t>
          </a:r>
          <a:r>
            <a:rPr lang="en-US" sz="2800" baseline="30000" dirty="0">
              <a:solidFill>
                <a:schemeClr val="tx1"/>
              </a:solidFill>
              <a:latin typeface="Times New Roman" panose="02020603050405020304" pitchFamily="18" charset="0"/>
              <a:cs typeface="Times New Roman" panose="02020603050405020304" pitchFamily="18" charset="0"/>
            </a:rPr>
            <a:t>6</a:t>
          </a:r>
          <a:endParaRPr lang="en-US" sz="2800" dirty="0">
            <a:solidFill>
              <a:schemeClr val="tx1"/>
            </a:solidFill>
            <a:latin typeface="Times New Roman" panose="02020603050405020304" pitchFamily="18" charset="0"/>
            <a:cs typeface="Times New Roman" panose="02020603050405020304" pitchFamily="18" charset="0"/>
          </a:endParaRPr>
        </a:p>
      </dgm:t>
    </dgm:pt>
    <dgm:pt modelId="{C9FB976E-4FCE-45B4-87F8-8D241B0C35C6}" type="parTrans" cxnId="{41DA31F7-FA6F-488F-9937-5B2C45CDA48B}">
      <dgm:prSet/>
      <dgm:spPr/>
      <dgm:t>
        <a:bodyPr/>
        <a:lstStyle/>
        <a:p>
          <a:endParaRPr lang="en-US" sz="2000"/>
        </a:p>
      </dgm:t>
    </dgm:pt>
    <dgm:pt modelId="{C69B1CAA-93A1-4385-8904-BC5E5717BDFE}" type="sibTrans" cxnId="{41DA31F7-FA6F-488F-9937-5B2C45CDA48B}">
      <dgm:prSet/>
      <dgm:spPr/>
      <dgm:t>
        <a:bodyPr/>
        <a:lstStyle/>
        <a:p>
          <a:endParaRPr lang="en-US" sz="2000"/>
        </a:p>
      </dgm:t>
    </dgm:pt>
    <dgm:pt modelId="{0BB4850C-B4D3-4186-BDFC-8831EB3A2733}">
      <dgm:prSet custT="1"/>
      <dgm:spPr>
        <a:solidFill>
          <a:srgbClr val="A7D0A7"/>
        </a:solidFill>
        <a:ln>
          <a:solidFill>
            <a:schemeClr val="tx1"/>
          </a:solidFill>
        </a:ln>
      </dgm:spPr>
      <dgm:t>
        <a:bodyPr/>
        <a:lstStyle/>
        <a:p>
          <a:r>
            <a:rPr lang="en-US" sz="2800" b="1" dirty="0">
              <a:solidFill>
                <a:schemeClr val="tx1"/>
              </a:solidFill>
              <a:latin typeface="Times New Roman" panose="02020603050405020304" pitchFamily="18" charset="0"/>
              <a:cs typeface="Times New Roman" panose="02020603050405020304" pitchFamily="18" charset="0"/>
            </a:rPr>
            <a:t>SHIELD Illinois</a:t>
          </a:r>
        </a:p>
        <a:p>
          <a:r>
            <a:rPr lang="en-US" sz="2800" dirty="0">
              <a:solidFill>
                <a:schemeClr val="tx1"/>
              </a:solidFill>
              <a:latin typeface="Times New Roman" panose="02020603050405020304" pitchFamily="18" charset="0"/>
              <a:cs typeface="Times New Roman" panose="02020603050405020304" pitchFamily="18" charset="0"/>
            </a:rPr>
            <a:t> Saliva-based COVID-19 testing program widely implemented in Illinois, with a focus on schools and underserved communi</a:t>
          </a:r>
          <a:r>
            <a:rPr lang="en-US" sz="2800" dirty="0">
              <a:solidFill>
                <a:schemeClr val="tx1"/>
              </a:solidFill>
            </a:rPr>
            <a:t>ties</a:t>
          </a:r>
        </a:p>
      </dgm:t>
    </dgm:pt>
    <dgm:pt modelId="{ADD91759-1EAF-43AB-B178-A53CD26D141D}" type="parTrans" cxnId="{64682D0A-4D23-433F-B5BB-DED4AE54DF49}">
      <dgm:prSet/>
      <dgm:spPr/>
      <dgm:t>
        <a:bodyPr/>
        <a:lstStyle/>
        <a:p>
          <a:endParaRPr lang="en-US" sz="2000"/>
        </a:p>
      </dgm:t>
    </dgm:pt>
    <dgm:pt modelId="{CFA748EC-5883-4ADC-8BCD-980AF02E659C}" type="sibTrans" cxnId="{64682D0A-4D23-433F-B5BB-DED4AE54DF49}">
      <dgm:prSet/>
      <dgm:spPr/>
      <dgm:t>
        <a:bodyPr/>
        <a:lstStyle/>
        <a:p>
          <a:endParaRPr lang="en-US" sz="2000"/>
        </a:p>
      </dgm:t>
    </dgm:pt>
    <dgm:pt modelId="{C73818AD-8A25-41D4-9D3A-648EC92183C1}">
      <dgm:prSet custT="1"/>
      <dgm:spPr>
        <a:solidFill>
          <a:srgbClr val="77AF99"/>
        </a:solidFill>
        <a:ln>
          <a:solidFill>
            <a:schemeClr val="tx1"/>
          </a:solidFill>
        </a:ln>
      </dgm:spPr>
      <dgm:t>
        <a:bodyPr/>
        <a:lstStyle/>
        <a:p>
          <a:r>
            <a:rPr lang="en-US" sz="2800" b="1" dirty="0">
              <a:solidFill>
                <a:schemeClr val="tx1"/>
              </a:solidFill>
              <a:latin typeface="Times New Roman" panose="02020603050405020304" pitchFamily="18" charset="0"/>
              <a:cs typeface="Times New Roman" panose="02020603050405020304" pitchFamily="18" charset="0"/>
            </a:rPr>
            <a:t>Gap in Research</a:t>
          </a:r>
        </a:p>
        <a:p>
          <a:r>
            <a:rPr lang="en-US" sz="2800" dirty="0">
              <a:solidFill>
                <a:schemeClr val="tx1"/>
              </a:solidFill>
              <a:latin typeface="Times New Roman" panose="02020603050405020304" pitchFamily="18" charset="0"/>
              <a:cs typeface="Times New Roman" panose="02020603050405020304" pitchFamily="18" charset="0"/>
            </a:rPr>
            <a:t> Limited studies on the impact of SHIELD testing on ICU admissions, particularly in socioeconomically disadvantaged areas</a:t>
          </a:r>
        </a:p>
      </dgm:t>
    </dgm:pt>
    <dgm:pt modelId="{116FE6F7-DA26-487B-BA7C-1700BA3F681A}" type="parTrans" cxnId="{FAFF13F2-8829-4798-B568-C6842ECF4E3D}">
      <dgm:prSet/>
      <dgm:spPr/>
      <dgm:t>
        <a:bodyPr/>
        <a:lstStyle/>
        <a:p>
          <a:endParaRPr lang="en-US" sz="2000"/>
        </a:p>
      </dgm:t>
    </dgm:pt>
    <dgm:pt modelId="{3294B172-4640-4285-B904-8A2650045251}" type="sibTrans" cxnId="{FAFF13F2-8829-4798-B568-C6842ECF4E3D}">
      <dgm:prSet/>
      <dgm:spPr/>
      <dgm:t>
        <a:bodyPr/>
        <a:lstStyle/>
        <a:p>
          <a:endParaRPr lang="en-US" sz="2000"/>
        </a:p>
      </dgm:t>
    </dgm:pt>
    <dgm:pt modelId="{AC6B58BE-ABC0-A840-B437-0E5E8D367B3A}" type="pres">
      <dgm:prSet presAssocID="{60AFB044-3F18-499A-A929-8B71E912EAD0}" presName="diagram" presStyleCnt="0">
        <dgm:presLayoutVars>
          <dgm:dir/>
          <dgm:resizeHandles val="exact"/>
        </dgm:presLayoutVars>
      </dgm:prSet>
      <dgm:spPr/>
    </dgm:pt>
    <dgm:pt modelId="{B00BCF0B-E8C3-0C4D-A1D5-D6564CFABA86}" type="pres">
      <dgm:prSet presAssocID="{703957D1-6A7A-4A71-A6C3-309F007E99EA}" presName="node" presStyleLbl="node1" presStyleIdx="0" presStyleCnt="5" custScaleX="124865" custScaleY="135188">
        <dgm:presLayoutVars>
          <dgm:bulletEnabled val="1"/>
        </dgm:presLayoutVars>
      </dgm:prSet>
      <dgm:spPr/>
    </dgm:pt>
    <dgm:pt modelId="{EB281509-5CF5-434B-8CAE-F47668A92793}" type="pres">
      <dgm:prSet presAssocID="{40A915E5-6C2E-4C69-AB43-16D77447AFD9}" presName="sibTrans" presStyleCnt="0"/>
      <dgm:spPr/>
    </dgm:pt>
    <dgm:pt modelId="{E5540B43-5693-5F42-A5A1-9743B6CAE6EE}" type="pres">
      <dgm:prSet presAssocID="{361ECC2E-F481-461E-AB0E-21220982826E}" presName="node" presStyleLbl="node1" presStyleIdx="1" presStyleCnt="5" custScaleX="121031" custScaleY="135188">
        <dgm:presLayoutVars>
          <dgm:bulletEnabled val="1"/>
        </dgm:presLayoutVars>
      </dgm:prSet>
      <dgm:spPr/>
    </dgm:pt>
    <dgm:pt modelId="{E6C0FA03-D08A-9D4C-9729-E4C2D8829C83}" type="pres">
      <dgm:prSet presAssocID="{98077023-D95D-469F-8F31-5C616E95D750}" presName="sibTrans" presStyleCnt="0"/>
      <dgm:spPr/>
    </dgm:pt>
    <dgm:pt modelId="{5F46F171-3D7B-0548-8C18-211F0C1DCC24}" type="pres">
      <dgm:prSet presAssocID="{CE1FACAF-365F-4811-9039-B692D81594BC}" presName="node" presStyleLbl="node1" presStyleIdx="2" presStyleCnt="5" custScaleX="117756" custScaleY="135188">
        <dgm:presLayoutVars>
          <dgm:bulletEnabled val="1"/>
        </dgm:presLayoutVars>
      </dgm:prSet>
      <dgm:spPr/>
    </dgm:pt>
    <dgm:pt modelId="{9C9E5E1B-0801-E848-8FE2-5704850F398F}" type="pres">
      <dgm:prSet presAssocID="{C69B1CAA-93A1-4385-8904-BC5E5717BDFE}" presName="sibTrans" presStyleCnt="0"/>
      <dgm:spPr/>
    </dgm:pt>
    <dgm:pt modelId="{2D8B5BD9-052C-A344-955D-B3D29216F127}" type="pres">
      <dgm:prSet presAssocID="{0BB4850C-B4D3-4186-BDFC-8831EB3A2733}" presName="node" presStyleLbl="node1" presStyleIdx="3" presStyleCnt="5" custScaleX="128118" custScaleY="136344">
        <dgm:presLayoutVars>
          <dgm:bulletEnabled val="1"/>
        </dgm:presLayoutVars>
      </dgm:prSet>
      <dgm:spPr/>
    </dgm:pt>
    <dgm:pt modelId="{0420E655-E66E-2140-BACD-2D0F37EFB134}" type="pres">
      <dgm:prSet presAssocID="{CFA748EC-5883-4ADC-8BCD-980AF02E659C}" presName="sibTrans" presStyleCnt="0"/>
      <dgm:spPr/>
    </dgm:pt>
    <dgm:pt modelId="{53381624-E7DA-BC42-8B3E-ABB50D8F5693}" type="pres">
      <dgm:prSet presAssocID="{C73818AD-8A25-41D4-9D3A-648EC92183C1}" presName="node" presStyleLbl="node1" presStyleIdx="4" presStyleCnt="5" custScaleX="123184" custScaleY="136344">
        <dgm:presLayoutVars>
          <dgm:bulletEnabled val="1"/>
        </dgm:presLayoutVars>
      </dgm:prSet>
      <dgm:spPr/>
    </dgm:pt>
  </dgm:ptLst>
  <dgm:cxnLst>
    <dgm:cxn modelId="{64682D0A-4D23-433F-B5BB-DED4AE54DF49}" srcId="{60AFB044-3F18-499A-A929-8B71E912EAD0}" destId="{0BB4850C-B4D3-4186-BDFC-8831EB3A2733}" srcOrd="3" destOrd="0" parTransId="{ADD91759-1EAF-43AB-B178-A53CD26D141D}" sibTransId="{CFA748EC-5883-4ADC-8BCD-980AF02E659C}"/>
    <dgm:cxn modelId="{E37F4D34-5EF4-473C-91C0-1A9C335F4FD6}" srcId="{60AFB044-3F18-499A-A929-8B71E912EAD0}" destId="{703957D1-6A7A-4A71-A6C3-309F007E99EA}" srcOrd="0" destOrd="0" parTransId="{8FF24DB5-8043-4C10-9AB2-E3A4D2E34E16}" sibTransId="{40A915E5-6C2E-4C69-AB43-16D77447AFD9}"/>
    <dgm:cxn modelId="{1088154A-CF89-5043-B1C2-8088891C72EC}" type="presOf" srcId="{361ECC2E-F481-461E-AB0E-21220982826E}" destId="{E5540B43-5693-5F42-A5A1-9743B6CAE6EE}" srcOrd="0" destOrd="0" presId="urn:microsoft.com/office/officeart/2005/8/layout/default"/>
    <dgm:cxn modelId="{A0A4507A-A698-C54D-958C-30B01E12D181}" type="presOf" srcId="{703957D1-6A7A-4A71-A6C3-309F007E99EA}" destId="{B00BCF0B-E8C3-0C4D-A1D5-D6564CFABA86}" srcOrd="0" destOrd="0" presId="urn:microsoft.com/office/officeart/2005/8/layout/default"/>
    <dgm:cxn modelId="{20B1647F-9BB0-1C4B-A5C6-1CFFF7824FB2}" type="presOf" srcId="{CE1FACAF-365F-4811-9039-B692D81594BC}" destId="{5F46F171-3D7B-0548-8C18-211F0C1DCC24}" srcOrd="0" destOrd="0" presId="urn:microsoft.com/office/officeart/2005/8/layout/default"/>
    <dgm:cxn modelId="{026CE789-3E1B-EB4B-A6F2-FF6D94F350D2}" type="presOf" srcId="{0BB4850C-B4D3-4186-BDFC-8831EB3A2733}" destId="{2D8B5BD9-052C-A344-955D-B3D29216F127}" srcOrd="0" destOrd="0" presId="urn:microsoft.com/office/officeart/2005/8/layout/default"/>
    <dgm:cxn modelId="{0FEF50CB-8C31-439B-9484-CD25C4491FD9}" srcId="{60AFB044-3F18-499A-A929-8B71E912EAD0}" destId="{361ECC2E-F481-461E-AB0E-21220982826E}" srcOrd="1" destOrd="0" parTransId="{AC4E3400-74EC-4D85-B85F-E721C7B5E75F}" sibTransId="{98077023-D95D-469F-8F31-5C616E95D750}"/>
    <dgm:cxn modelId="{D9CAE5E5-8F53-DA4F-A0CF-EA750D126483}" type="presOf" srcId="{C73818AD-8A25-41D4-9D3A-648EC92183C1}" destId="{53381624-E7DA-BC42-8B3E-ABB50D8F5693}" srcOrd="0" destOrd="0" presId="urn:microsoft.com/office/officeart/2005/8/layout/default"/>
    <dgm:cxn modelId="{948B67EC-6F05-DF43-9168-8AC653635F28}" type="presOf" srcId="{60AFB044-3F18-499A-A929-8B71E912EAD0}" destId="{AC6B58BE-ABC0-A840-B437-0E5E8D367B3A}" srcOrd="0" destOrd="0" presId="urn:microsoft.com/office/officeart/2005/8/layout/default"/>
    <dgm:cxn modelId="{FAFF13F2-8829-4798-B568-C6842ECF4E3D}" srcId="{60AFB044-3F18-499A-A929-8B71E912EAD0}" destId="{C73818AD-8A25-41D4-9D3A-648EC92183C1}" srcOrd="4" destOrd="0" parTransId="{116FE6F7-DA26-487B-BA7C-1700BA3F681A}" sibTransId="{3294B172-4640-4285-B904-8A2650045251}"/>
    <dgm:cxn modelId="{41DA31F7-FA6F-488F-9937-5B2C45CDA48B}" srcId="{60AFB044-3F18-499A-A929-8B71E912EAD0}" destId="{CE1FACAF-365F-4811-9039-B692D81594BC}" srcOrd="2" destOrd="0" parTransId="{C9FB976E-4FCE-45B4-87F8-8D241B0C35C6}" sibTransId="{C69B1CAA-93A1-4385-8904-BC5E5717BDFE}"/>
    <dgm:cxn modelId="{95F7B261-DE2A-8C4F-B271-725C163882D0}" type="presParOf" srcId="{AC6B58BE-ABC0-A840-B437-0E5E8D367B3A}" destId="{B00BCF0B-E8C3-0C4D-A1D5-D6564CFABA86}" srcOrd="0" destOrd="0" presId="urn:microsoft.com/office/officeart/2005/8/layout/default"/>
    <dgm:cxn modelId="{B6BB6636-B308-F54D-B663-79E24F7E5B1C}" type="presParOf" srcId="{AC6B58BE-ABC0-A840-B437-0E5E8D367B3A}" destId="{EB281509-5CF5-434B-8CAE-F47668A92793}" srcOrd="1" destOrd="0" presId="urn:microsoft.com/office/officeart/2005/8/layout/default"/>
    <dgm:cxn modelId="{619498E6-7929-834F-BF53-3EEF93699560}" type="presParOf" srcId="{AC6B58BE-ABC0-A840-B437-0E5E8D367B3A}" destId="{E5540B43-5693-5F42-A5A1-9743B6CAE6EE}" srcOrd="2" destOrd="0" presId="urn:microsoft.com/office/officeart/2005/8/layout/default"/>
    <dgm:cxn modelId="{BD790DDA-1CBE-5544-9435-66D85770825F}" type="presParOf" srcId="{AC6B58BE-ABC0-A840-B437-0E5E8D367B3A}" destId="{E6C0FA03-D08A-9D4C-9729-E4C2D8829C83}" srcOrd="3" destOrd="0" presId="urn:microsoft.com/office/officeart/2005/8/layout/default"/>
    <dgm:cxn modelId="{0AE1BEDE-AD05-2C42-8BFD-C728FDF47B2F}" type="presParOf" srcId="{AC6B58BE-ABC0-A840-B437-0E5E8D367B3A}" destId="{5F46F171-3D7B-0548-8C18-211F0C1DCC24}" srcOrd="4" destOrd="0" presId="urn:microsoft.com/office/officeart/2005/8/layout/default"/>
    <dgm:cxn modelId="{4D7D8510-C0A9-824B-A970-457698683A7C}" type="presParOf" srcId="{AC6B58BE-ABC0-A840-B437-0E5E8D367B3A}" destId="{9C9E5E1B-0801-E848-8FE2-5704850F398F}" srcOrd="5" destOrd="0" presId="urn:microsoft.com/office/officeart/2005/8/layout/default"/>
    <dgm:cxn modelId="{27F58439-8410-1D49-BB5F-EA1ACA1E64D5}" type="presParOf" srcId="{AC6B58BE-ABC0-A840-B437-0E5E8D367B3A}" destId="{2D8B5BD9-052C-A344-955D-B3D29216F127}" srcOrd="6" destOrd="0" presId="urn:microsoft.com/office/officeart/2005/8/layout/default"/>
    <dgm:cxn modelId="{C9F07BD5-F247-654D-9F11-DFAFE0B810A4}" type="presParOf" srcId="{AC6B58BE-ABC0-A840-B437-0E5E8D367B3A}" destId="{0420E655-E66E-2140-BACD-2D0F37EFB134}" srcOrd="7" destOrd="0" presId="urn:microsoft.com/office/officeart/2005/8/layout/default"/>
    <dgm:cxn modelId="{DC3FB249-EEC5-6242-A8EB-506316CF56A2}" type="presParOf" srcId="{AC6B58BE-ABC0-A840-B437-0E5E8D367B3A}" destId="{53381624-E7DA-BC42-8B3E-ABB50D8F5693}"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0BCF0B-E8C3-0C4D-A1D5-D6564CFABA86}">
      <dsp:nvSpPr>
        <dsp:cNvPr id="0" name=""/>
        <dsp:cNvSpPr/>
      </dsp:nvSpPr>
      <dsp:spPr>
        <a:xfrm>
          <a:off x="10425" y="947859"/>
          <a:ext cx="4426796" cy="2875664"/>
        </a:xfrm>
        <a:prstGeom prst="rect">
          <a:avLst/>
        </a:prstGeom>
        <a:solidFill>
          <a:srgbClr val="F5AC98"/>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ysClr val="windowText" lastClr="000000"/>
              </a:solidFill>
              <a:latin typeface="Times New Roman" panose="02020603050405020304" pitchFamily="18" charset="0"/>
              <a:cs typeface="Times New Roman" panose="02020603050405020304" pitchFamily="18" charset="0"/>
            </a:rPr>
            <a:t>Covid-19 impact</a:t>
          </a:r>
        </a:p>
        <a:p>
          <a:pPr marL="0" lvl="0" indent="0" algn="ctr" defTabSz="1244600">
            <a:lnSpc>
              <a:spcPct val="90000"/>
            </a:lnSpc>
            <a:spcBef>
              <a:spcPct val="0"/>
            </a:spcBef>
            <a:spcAft>
              <a:spcPct val="35000"/>
            </a:spcAft>
            <a:buNone/>
          </a:pPr>
          <a:r>
            <a:rPr lang="en-US" sz="2800" kern="1200" dirty="0">
              <a:solidFill>
                <a:sysClr val="windowText" lastClr="000000"/>
              </a:solidFill>
              <a:latin typeface="Times New Roman" panose="02020603050405020304" pitchFamily="18" charset="0"/>
              <a:cs typeface="Times New Roman" panose="02020603050405020304" pitchFamily="18" charset="0"/>
            </a:rPr>
            <a:t> Over 7 million global death; 1-2% mortality rate; high admission rates</a:t>
          </a:r>
          <a:r>
            <a:rPr lang="en-US" sz="2800" kern="1200" baseline="30000" dirty="0">
              <a:solidFill>
                <a:sysClr val="windowText" lastClr="000000"/>
              </a:solidFill>
              <a:latin typeface="Times New Roman" panose="02020603050405020304" pitchFamily="18" charset="0"/>
              <a:cs typeface="Times New Roman" panose="02020603050405020304" pitchFamily="18" charset="0"/>
            </a:rPr>
            <a:t>1-3</a:t>
          </a:r>
          <a:endParaRPr lang="en-US" sz="2800" kern="1200" dirty="0">
            <a:solidFill>
              <a:sysClr val="windowText" lastClr="000000"/>
            </a:solidFill>
            <a:latin typeface="Times New Roman" panose="02020603050405020304" pitchFamily="18" charset="0"/>
            <a:cs typeface="Times New Roman" panose="02020603050405020304" pitchFamily="18" charset="0"/>
          </a:endParaRPr>
        </a:p>
      </dsp:txBody>
      <dsp:txXfrm>
        <a:off x="10425" y="947859"/>
        <a:ext cx="4426796" cy="2875664"/>
      </dsp:txXfrm>
    </dsp:sp>
    <dsp:sp modelId="{E5540B43-5693-5F42-A5A1-9743B6CAE6EE}">
      <dsp:nvSpPr>
        <dsp:cNvPr id="0" name=""/>
        <dsp:cNvSpPr/>
      </dsp:nvSpPr>
      <dsp:spPr>
        <a:xfrm>
          <a:off x="4791749" y="947859"/>
          <a:ext cx="4290871" cy="2875664"/>
        </a:xfrm>
        <a:prstGeom prst="rect">
          <a:avLst/>
        </a:prstGeom>
        <a:solidFill>
          <a:srgbClr val="F9C39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1"/>
              </a:solidFill>
              <a:latin typeface="Times New Roman" panose="02020603050405020304" pitchFamily="18" charset="0"/>
              <a:cs typeface="Times New Roman" panose="02020603050405020304" pitchFamily="18" charset="0"/>
            </a:rPr>
            <a:t>Disproportionate Effect</a:t>
          </a:r>
        </a:p>
        <a:p>
          <a:pPr marL="0" lvl="0" indent="0" algn="ctr" defTabSz="1244600">
            <a:lnSpc>
              <a:spcPct val="90000"/>
            </a:lnSpc>
            <a:spcBef>
              <a:spcPct val="0"/>
            </a:spcBef>
            <a:spcAft>
              <a:spcPct val="35000"/>
            </a:spcAft>
            <a:buNone/>
          </a:pPr>
          <a:r>
            <a:rPr lang="en-US" sz="2800" b="1" kern="1200" dirty="0">
              <a:solidFill>
                <a:schemeClr val="tx1"/>
              </a:solidFill>
              <a:latin typeface="Times New Roman" panose="02020603050405020304" pitchFamily="18" charset="0"/>
              <a:cs typeface="Times New Roman" panose="02020603050405020304" pitchFamily="18" charset="0"/>
            </a:rPr>
            <a:t> </a:t>
          </a:r>
          <a:r>
            <a:rPr lang="en-US" sz="2800" kern="1200" dirty="0">
              <a:solidFill>
                <a:schemeClr val="tx1"/>
              </a:solidFill>
              <a:latin typeface="Times New Roman" panose="02020603050405020304" pitchFamily="18" charset="0"/>
              <a:cs typeface="Times New Roman" panose="02020603050405020304" pitchFamily="18" charset="0"/>
            </a:rPr>
            <a:t>Disadvantaged communities (measured by ADI) face higher COVID-19 cases, deaths, and ICU admissions</a:t>
          </a:r>
          <a:r>
            <a:rPr lang="en-US" sz="2800" kern="1200" baseline="30000" dirty="0">
              <a:solidFill>
                <a:schemeClr val="tx1"/>
              </a:solidFill>
              <a:latin typeface="Times New Roman" panose="02020603050405020304" pitchFamily="18" charset="0"/>
              <a:cs typeface="Times New Roman" panose="02020603050405020304" pitchFamily="18" charset="0"/>
            </a:rPr>
            <a:t>4-5</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4791749" y="947859"/>
        <a:ext cx="4290871" cy="2875664"/>
      </dsp:txXfrm>
    </dsp:sp>
    <dsp:sp modelId="{5F46F171-3D7B-0548-8C18-211F0C1DCC24}">
      <dsp:nvSpPr>
        <dsp:cNvPr id="0" name=""/>
        <dsp:cNvSpPr/>
      </dsp:nvSpPr>
      <dsp:spPr>
        <a:xfrm>
          <a:off x="9437147" y="947859"/>
          <a:ext cx="4174763" cy="2875664"/>
        </a:xfrm>
        <a:prstGeom prst="rect">
          <a:avLst/>
        </a:prstGeom>
        <a:solidFill>
          <a:schemeClr val="accent6">
            <a:lumMod val="20000"/>
            <a:lumOff val="8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1"/>
              </a:solidFill>
              <a:latin typeface="Times New Roman" panose="02020603050405020304" pitchFamily="18" charset="0"/>
              <a:cs typeface="Times New Roman" panose="02020603050405020304" pitchFamily="18" charset="0"/>
            </a:rPr>
            <a:t>Testing as a Critical Tool</a:t>
          </a:r>
        </a:p>
        <a:p>
          <a:pPr marL="0" lvl="0" indent="0" algn="ctr" defTabSz="1244600">
            <a:lnSpc>
              <a:spcPct val="90000"/>
            </a:lnSpc>
            <a:spcBef>
              <a:spcPct val="0"/>
            </a:spcBef>
            <a:spcAft>
              <a:spcPct val="35000"/>
            </a:spcAft>
            <a:buNone/>
          </a:pPr>
          <a:r>
            <a:rPr lang="en-US" sz="2800" kern="1200" dirty="0">
              <a:solidFill>
                <a:schemeClr val="tx1"/>
              </a:solidFill>
              <a:latin typeface="Times New Roman" panose="02020603050405020304" pitchFamily="18" charset="0"/>
              <a:cs typeface="Times New Roman" panose="02020603050405020304" pitchFamily="18" charset="0"/>
            </a:rPr>
            <a:t> Early detection through testing, especially in vulnerable communities, is key to managing the pandemic</a:t>
          </a:r>
          <a:r>
            <a:rPr lang="en-US" sz="2800" kern="1200" baseline="30000" dirty="0">
              <a:solidFill>
                <a:schemeClr val="tx1"/>
              </a:solidFill>
              <a:latin typeface="Times New Roman" panose="02020603050405020304" pitchFamily="18" charset="0"/>
              <a:cs typeface="Times New Roman" panose="02020603050405020304" pitchFamily="18" charset="0"/>
            </a:rPr>
            <a:t>6</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9437147" y="947859"/>
        <a:ext cx="4174763" cy="2875664"/>
      </dsp:txXfrm>
    </dsp:sp>
    <dsp:sp modelId="{2D8B5BD9-052C-A344-955D-B3D29216F127}">
      <dsp:nvSpPr>
        <dsp:cNvPr id="0" name=""/>
        <dsp:cNvSpPr/>
      </dsp:nvSpPr>
      <dsp:spPr>
        <a:xfrm>
          <a:off x="2179242" y="4178050"/>
          <a:ext cx="4542124" cy="2900254"/>
        </a:xfrm>
        <a:prstGeom prst="rect">
          <a:avLst/>
        </a:prstGeom>
        <a:solidFill>
          <a:srgbClr val="A7D0A7"/>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1"/>
              </a:solidFill>
              <a:latin typeface="Times New Roman" panose="02020603050405020304" pitchFamily="18" charset="0"/>
              <a:cs typeface="Times New Roman" panose="02020603050405020304" pitchFamily="18" charset="0"/>
            </a:rPr>
            <a:t>SHIELD Illinois</a:t>
          </a:r>
        </a:p>
        <a:p>
          <a:pPr marL="0" lvl="0" indent="0" algn="ctr" defTabSz="1244600">
            <a:lnSpc>
              <a:spcPct val="90000"/>
            </a:lnSpc>
            <a:spcBef>
              <a:spcPct val="0"/>
            </a:spcBef>
            <a:spcAft>
              <a:spcPct val="35000"/>
            </a:spcAft>
            <a:buNone/>
          </a:pPr>
          <a:r>
            <a:rPr lang="en-US" sz="2800" kern="1200" dirty="0">
              <a:solidFill>
                <a:schemeClr val="tx1"/>
              </a:solidFill>
              <a:latin typeface="Times New Roman" panose="02020603050405020304" pitchFamily="18" charset="0"/>
              <a:cs typeface="Times New Roman" panose="02020603050405020304" pitchFamily="18" charset="0"/>
            </a:rPr>
            <a:t> Saliva-based COVID-19 testing program widely implemented in Illinois, with a focus on schools and underserved communi</a:t>
          </a:r>
          <a:r>
            <a:rPr lang="en-US" sz="2800" kern="1200" dirty="0">
              <a:solidFill>
                <a:schemeClr val="tx1"/>
              </a:solidFill>
            </a:rPr>
            <a:t>ties</a:t>
          </a:r>
        </a:p>
      </dsp:txBody>
      <dsp:txXfrm>
        <a:off x="2179242" y="4178050"/>
        <a:ext cx="4542124" cy="2900254"/>
      </dsp:txXfrm>
    </dsp:sp>
    <dsp:sp modelId="{53381624-E7DA-BC42-8B3E-ABB50D8F5693}">
      <dsp:nvSpPr>
        <dsp:cNvPr id="0" name=""/>
        <dsp:cNvSpPr/>
      </dsp:nvSpPr>
      <dsp:spPr>
        <a:xfrm>
          <a:off x="7075893" y="4178050"/>
          <a:ext cx="4367200" cy="2900254"/>
        </a:xfrm>
        <a:prstGeom prst="rect">
          <a:avLst/>
        </a:prstGeom>
        <a:solidFill>
          <a:srgbClr val="77AF99"/>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1"/>
              </a:solidFill>
              <a:latin typeface="Times New Roman" panose="02020603050405020304" pitchFamily="18" charset="0"/>
              <a:cs typeface="Times New Roman" panose="02020603050405020304" pitchFamily="18" charset="0"/>
            </a:rPr>
            <a:t>Gap in Research</a:t>
          </a:r>
        </a:p>
        <a:p>
          <a:pPr marL="0" lvl="0" indent="0" algn="ctr" defTabSz="1244600">
            <a:lnSpc>
              <a:spcPct val="90000"/>
            </a:lnSpc>
            <a:spcBef>
              <a:spcPct val="0"/>
            </a:spcBef>
            <a:spcAft>
              <a:spcPct val="35000"/>
            </a:spcAft>
            <a:buNone/>
          </a:pPr>
          <a:r>
            <a:rPr lang="en-US" sz="2800" kern="1200" dirty="0">
              <a:solidFill>
                <a:schemeClr val="tx1"/>
              </a:solidFill>
              <a:latin typeface="Times New Roman" panose="02020603050405020304" pitchFamily="18" charset="0"/>
              <a:cs typeface="Times New Roman" panose="02020603050405020304" pitchFamily="18" charset="0"/>
            </a:rPr>
            <a:t> Limited studies on the impact of SHIELD testing on ICU admissions, particularly in socioeconomically disadvantaged areas</a:t>
          </a:r>
        </a:p>
      </dsp:txBody>
      <dsp:txXfrm>
        <a:off x="7075893" y="4178050"/>
        <a:ext cx="4367200" cy="29002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0.08026</cdr:x>
      <cdr:y>0</cdr:y>
    </cdr:from>
    <cdr:to>
      <cdr:x>0.23339</cdr:x>
      <cdr:y>0.8239</cdr:y>
    </cdr:to>
    <cdr:sp macro="" textlink="">
      <cdr:nvSpPr>
        <cdr:cNvPr id="2" name="Rectangle 1">
          <a:extLst xmlns:a="http://schemas.openxmlformats.org/drawingml/2006/main">
            <a:ext uri="{FF2B5EF4-FFF2-40B4-BE49-F238E27FC236}">
              <a16:creationId xmlns:a16="http://schemas.microsoft.com/office/drawing/2014/main" id="{4EF05DC8-9C32-AB5E-D189-670212271B02}"/>
            </a:ext>
          </a:extLst>
        </cdr:cNvPr>
        <cdr:cNvSpPr/>
      </cdr:nvSpPr>
      <cdr:spPr>
        <a:xfrm xmlns:a="http://schemas.openxmlformats.org/drawingml/2006/main">
          <a:off x="1121099" y="0"/>
          <a:ext cx="2138983" cy="7016768"/>
        </a:xfrm>
        <a:prstGeom xmlns:a="http://schemas.openxmlformats.org/drawingml/2006/main" prst="rect">
          <a:avLst/>
        </a:prstGeom>
        <a:solidFill xmlns:a="http://schemas.openxmlformats.org/drawingml/2006/main">
          <a:schemeClr val="accent2">
            <a:lumMod val="60000"/>
            <a:lumOff val="40000"/>
            <a:alpha val="16000"/>
          </a:schemeClr>
        </a:solidFill>
        <a:ln xmlns:a="http://schemas.openxmlformats.org/drawingml/2006/main">
          <a:no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t"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l"/>
          <a:endParaRPr lang="en-US" sz="1100"/>
        </a:p>
      </cdr:txBody>
    </cdr:sp>
  </cdr:relSizeAnchor>
  <cdr:relSizeAnchor xmlns:cdr="http://schemas.openxmlformats.org/drawingml/2006/chartDrawing">
    <cdr:from>
      <cdr:x>0.27677</cdr:x>
      <cdr:y>1.17419E-7</cdr:y>
    </cdr:from>
    <cdr:to>
      <cdr:x>0.43104</cdr:x>
      <cdr:y>0.8239</cdr:y>
    </cdr:to>
    <cdr:sp macro="" textlink="">
      <cdr:nvSpPr>
        <cdr:cNvPr id="3" name="Rectangle 2">
          <a:extLst xmlns:a="http://schemas.openxmlformats.org/drawingml/2006/main">
            <a:ext uri="{FF2B5EF4-FFF2-40B4-BE49-F238E27FC236}">
              <a16:creationId xmlns:a16="http://schemas.microsoft.com/office/drawing/2014/main" id="{AEC6F9ED-11CA-4D30-BC09-1BE5DAAFA2E2}"/>
            </a:ext>
          </a:extLst>
        </cdr:cNvPr>
        <cdr:cNvSpPr/>
      </cdr:nvSpPr>
      <cdr:spPr>
        <a:xfrm xmlns:a="http://schemas.openxmlformats.org/drawingml/2006/main">
          <a:off x="3865976" y="1"/>
          <a:ext cx="2154907" cy="7016768"/>
        </a:xfrm>
        <a:prstGeom xmlns:a="http://schemas.openxmlformats.org/drawingml/2006/main" prst="rect">
          <a:avLst/>
        </a:prstGeom>
        <a:solidFill xmlns:a="http://schemas.openxmlformats.org/drawingml/2006/main">
          <a:schemeClr val="accent2">
            <a:lumMod val="60000"/>
            <a:lumOff val="40000"/>
            <a:alpha val="16000"/>
          </a:schemeClr>
        </a:solidFill>
        <a:ln xmlns:a="http://schemas.openxmlformats.org/drawingml/2006/main">
          <a:no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t"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l"/>
          <a:endParaRPr lang="en-US" sz="1100"/>
        </a:p>
      </cdr:txBody>
    </cdr:sp>
  </cdr:relSizeAnchor>
  <cdr:relSizeAnchor xmlns:cdr="http://schemas.openxmlformats.org/drawingml/2006/chartDrawing">
    <cdr:from>
      <cdr:x>0.44111</cdr:x>
      <cdr:y>0.00887</cdr:y>
    </cdr:from>
    <cdr:to>
      <cdr:x>0.58886</cdr:x>
      <cdr:y>0.83277</cdr:y>
    </cdr:to>
    <cdr:sp macro="" textlink="">
      <cdr:nvSpPr>
        <cdr:cNvPr id="4" name="Rectangle 3">
          <a:extLst xmlns:a="http://schemas.openxmlformats.org/drawingml/2006/main">
            <a:ext uri="{FF2B5EF4-FFF2-40B4-BE49-F238E27FC236}">
              <a16:creationId xmlns:a16="http://schemas.microsoft.com/office/drawing/2014/main" id="{1FAA3B4F-2B24-4053-ADA3-91AE7B5E6AAF}"/>
            </a:ext>
          </a:extLst>
        </cdr:cNvPr>
        <cdr:cNvSpPr/>
      </cdr:nvSpPr>
      <cdr:spPr>
        <a:xfrm xmlns:a="http://schemas.openxmlformats.org/drawingml/2006/main">
          <a:off x="6161659" y="75514"/>
          <a:ext cx="2063833" cy="7016768"/>
        </a:xfrm>
        <a:prstGeom xmlns:a="http://schemas.openxmlformats.org/drawingml/2006/main" prst="rect">
          <a:avLst/>
        </a:prstGeom>
        <a:solidFill xmlns:a="http://schemas.openxmlformats.org/drawingml/2006/main">
          <a:schemeClr val="accent2">
            <a:lumMod val="60000"/>
            <a:lumOff val="40000"/>
            <a:alpha val="16000"/>
          </a:schemeClr>
        </a:solidFill>
        <a:ln xmlns:a="http://schemas.openxmlformats.org/drawingml/2006/main">
          <a:no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t"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l"/>
          <a:endParaRPr lang="en-US" sz="1100"/>
        </a:p>
      </cdr:txBody>
    </cdr:sp>
  </cdr:relSizeAnchor>
  <cdr:relSizeAnchor xmlns:cdr="http://schemas.openxmlformats.org/drawingml/2006/chartDrawing">
    <cdr:from>
      <cdr:x>0.10387</cdr:x>
      <cdr:y>0.01479</cdr:y>
    </cdr:from>
    <cdr:to>
      <cdr:x>0.20743</cdr:x>
      <cdr:y>0.06659</cdr:y>
    </cdr:to>
    <cdr:sp macro="" textlink="">
      <cdr:nvSpPr>
        <cdr:cNvPr id="5" name="TextBox 42">
          <a:extLst xmlns:a="http://schemas.openxmlformats.org/drawingml/2006/main">
            <a:ext uri="{FF2B5EF4-FFF2-40B4-BE49-F238E27FC236}">
              <a16:creationId xmlns:a16="http://schemas.microsoft.com/office/drawing/2014/main" id="{0DAC8178-CAC0-4FCF-BCD4-D5AC1C4E8300}"/>
            </a:ext>
          </a:extLst>
        </cdr:cNvPr>
        <cdr:cNvSpPr txBox="1"/>
      </cdr:nvSpPr>
      <cdr:spPr>
        <a:xfrm xmlns:a="http://schemas.openxmlformats.org/drawingml/2006/main">
          <a:off x="1450906" y="125937"/>
          <a:ext cx="1446569" cy="441155"/>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en-US" sz="1600" b="1" dirty="0">
              <a:solidFill>
                <a:sysClr val="windowText" lastClr="000000"/>
              </a:solidFill>
              <a:latin typeface="Times New Roman" panose="02020603050405020304" pitchFamily="18" charset="0"/>
              <a:cs typeface="Times New Roman" panose="02020603050405020304" pitchFamily="18" charset="0"/>
            </a:rPr>
            <a:t>Alpha</a:t>
          </a:r>
          <a:r>
            <a:rPr lang="en-US" sz="1600" b="1" baseline="0" dirty="0">
              <a:solidFill>
                <a:sysClr val="windowText" lastClr="000000"/>
              </a:solidFill>
              <a:latin typeface="Times New Roman" panose="02020603050405020304" pitchFamily="18" charset="0"/>
              <a:cs typeface="Times New Roman" panose="02020603050405020304" pitchFamily="18" charset="0"/>
            </a:rPr>
            <a:t> Wave</a:t>
          </a:r>
          <a:endParaRPr lang="en-US" sz="1600" b="1" dirty="0">
            <a:solidFill>
              <a:sysClr val="windowText" lastClr="000000"/>
            </a:solidFill>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0.30474</cdr:x>
      <cdr:y>0.01641</cdr:y>
    </cdr:from>
    <cdr:to>
      <cdr:x>0.4083</cdr:x>
      <cdr:y>0.06821</cdr:y>
    </cdr:to>
    <cdr:sp macro="" textlink="">
      <cdr:nvSpPr>
        <cdr:cNvPr id="6" name="TextBox 45">
          <a:extLst xmlns:a="http://schemas.openxmlformats.org/drawingml/2006/main">
            <a:ext uri="{FF2B5EF4-FFF2-40B4-BE49-F238E27FC236}">
              <a16:creationId xmlns:a16="http://schemas.microsoft.com/office/drawing/2014/main" id="{E39EB855-E81F-4450-BED0-D7BCBFD58793}"/>
            </a:ext>
          </a:extLst>
        </cdr:cNvPr>
        <cdr:cNvSpPr txBox="1"/>
      </cdr:nvSpPr>
      <cdr:spPr>
        <a:xfrm xmlns:a="http://schemas.openxmlformats.org/drawingml/2006/main">
          <a:off x="4256710" y="139792"/>
          <a:ext cx="1446569" cy="441155"/>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en-US" sz="1600" b="1" dirty="0">
              <a:solidFill>
                <a:sysClr val="windowText" lastClr="000000"/>
              </a:solidFill>
              <a:latin typeface="Times New Roman" panose="02020603050405020304" pitchFamily="18" charset="0"/>
              <a:cs typeface="Times New Roman" panose="02020603050405020304" pitchFamily="18" charset="0"/>
            </a:rPr>
            <a:t>Delta</a:t>
          </a:r>
          <a:r>
            <a:rPr lang="en-US" sz="1600" b="1" baseline="0" dirty="0">
              <a:solidFill>
                <a:sysClr val="windowText" lastClr="000000"/>
              </a:solidFill>
              <a:latin typeface="Times New Roman" panose="02020603050405020304" pitchFamily="18" charset="0"/>
              <a:cs typeface="Times New Roman" panose="02020603050405020304" pitchFamily="18" charset="0"/>
            </a:rPr>
            <a:t> Wave</a:t>
          </a:r>
          <a:endParaRPr lang="en-US" sz="1600" b="1" dirty="0">
            <a:solidFill>
              <a:sysClr val="windowText" lastClr="000000"/>
            </a:solidFill>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0.44996</cdr:x>
      <cdr:y>0.10501</cdr:y>
    </cdr:from>
    <cdr:to>
      <cdr:x>0.57488</cdr:x>
      <cdr:y>0.15681</cdr:y>
    </cdr:to>
    <cdr:sp macro="" textlink="">
      <cdr:nvSpPr>
        <cdr:cNvPr id="7" name="TextBox 46">
          <a:extLst xmlns:a="http://schemas.openxmlformats.org/drawingml/2006/main">
            <a:ext uri="{FF2B5EF4-FFF2-40B4-BE49-F238E27FC236}">
              <a16:creationId xmlns:a16="http://schemas.microsoft.com/office/drawing/2014/main" id="{2F7BA87F-1B8E-46C0-BFB2-DA348E0F8BEA}"/>
            </a:ext>
          </a:extLst>
        </cdr:cNvPr>
        <cdr:cNvSpPr txBox="1"/>
      </cdr:nvSpPr>
      <cdr:spPr>
        <a:xfrm xmlns:a="http://schemas.openxmlformats.org/drawingml/2006/main">
          <a:off x="6285237" y="894356"/>
          <a:ext cx="1744934" cy="441155"/>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en-US" sz="1600" b="1" dirty="0">
              <a:solidFill>
                <a:sysClr val="windowText" lastClr="000000"/>
              </a:solidFill>
              <a:latin typeface="Times New Roman" panose="02020603050405020304" pitchFamily="18" charset="0"/>
              <a:cs typeface="Times New Roman" panose="02020603050405020304" pitchFamily="18" charset="0"/>
            </a:rPr>
            <a:t>Omicron</a:t>
          </a:r>
          <a:r>
            <a:rPr lang="en-US" sz="1600" b="1" baseline="0" dirty="0">
              <a:solidFill>
                <a:sysClr val="windowText" lastClr="000000"/>
              </a:solidFill>
              <a:latin typeface="Times New Roman" panose="02020603050405020304" pitchFamily="18" charset="0"/>
              <a:cs typeface="Times New Roman" panose="02020603050405020304" pitchFamily="18" charset="0"/>
            </a:rPr>
            <a:t> Wave</a:t>
          </a:r>
          <a:endParaRPr lang="en-US" sz="1600" b="1" dirty="0">
            <a:solidFill>
              <a:sysClr val="windowText" lastClr="000000"/>
            </a:solidFill>
            <a:latin typeface="Times New Roman" panose="02020603050405020304" pitchFamily="18" charset="0"/>
            <a:cs typeface="Times New Roman" panose="02020603050405020304" pitchFamily="18"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C35EE-9904-394E-9A73-DB3CA5B33BF0}" type="datetimeFigureOut">
              <a:rPr lang="en-US" smtClean="0"/>
              <a:t>10/13/2024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BD957D-CD61-A74C-98DD-D6657E899038}" type="slidenum">
              <a:rPr lang="en-US" smtClean="0"/>
              <a:t>‹#›</a:t>
            </a:fld>
            <a:endParaRPr lang="en-US"/>
          </a:p>
        </p:txBody>
      </p:sp>
    </p:spTree>
    <p:extLst>
      <p:ext uri="{BB962C8B-B14F-4D97-AF65-F5344CB8AC3E}">
        <p14:creationId xmlns:p14="http://schemas.microsoft.com/office/powerpoint/2010/main" val="143065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BD957D-CD61-A74C-98DD-D6657E899038}" type="slidenum">
              <a:rPr lang="en-US" smtClean="0"/>
              <a:t>1</a:t>
            </a:fld>
            <a:endParaRPr lang="en-US"/>
          </a:p>
        </p:txBody>
      </p:sp>
    </p:spTree>
    <p:extLst>
      <p:ext uri="{BB962C8B-B14F-4D97-AF65-F5344CB8AC3E}">
        <p14:creationId xmlns:p14="http://schemas.microsoft.com/office/powerpoint/2010/main" val="2209013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8" y="10226279"/>
            <a:ext cx="37308367" cy="7055644"/>
          </a:xfrm>
        </p:spPr>
        <p:txBody>
          <a:bodyPr/>
          <a:lstStyle/>
          <a:p>
            <a:r>
              <a:rPr lang="en-US"/>
              <a:t>Click to edit Master title style</a:t>
            </a:r>
          </a:p>
        </p:txBody>
      </p:sp>
      <p:sp>
        <p:nvSpPr>
          <p:cNvPr id="3" name="Subtitle 2"/>
          <p:cNvSpPr>
            <a:spLocks noGrp="1"/>
          </p:cNvSpPr>
          <p:nvPr>
            <p:ph type="subTitle" idx="1"/>
          </p:nvPr>
        </p:nvSpPr>
        <p:spPr>
          <a:xfrm>
            <a:off x="6582834" y="18653523"/>
            <a:ext cx="30725533" cy="8412956"/>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0C834E-2F21-4ADA-94F6-2295701800A7}" type="slidenum">
              <a:rPr lang="en-US" altLang="en-US"/>
              <a:pPr>
                <a:defRPr/>
              </a:pPr>
              <a:t>‹#›</a:t>
            </a:fld>
            <a:endParaRPr lang="en-US" altLang="en-US"/>
          </a:p>
        </p:txBody>
      </p:sp>
    </p:spTree>
    <p:custDataLst>
      <p:tags r:id="rId1"/>
    </p:custDataLst>
    <p:extLst>
      <p:ext uri="{BB962C8B-B14F-4D97-AF65-F5344CB8AC3E}">
        <p14:creationId xmlns:p14="http://schemas.microsoft.com/office/powerpoint/2010/main" val="2139424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F433DE-49BA-4683-A0EB-053B16819DB6}" type="slidenum">
              <a:rPr lang="en-US" altLang="en-US"/>
              <a:pPr>
                <a:defRPr/>
              </a:pPr>
              <a:t>‹#›</a:t>
            </a:fld>
            <a:endParaRPr lang="en-US" altLang="en-US"/>
          </a:p>
        </p:txBody>
      </p:sp>
    </p:spTree>
    <p:extLst>
      <p:ext uri="{BB962C8B-B14F-4D97-AF65-F5344CB8AC3E}">
        <p14:creationId xmlns:p14="http://schemas.microsoft.com/office/powerpoint/2010/main" val="161404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7" y="1318022"/>
            <a:ext cx="9876367" cy="28088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2867" y="1318022"/>
            <a:ext cx="29425900" cy="28088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C5D33F-FB73-4E2A-84C5-37C7BCB22E34}" type="slidenum">
              <a:rPr lang="en-US" altLang="en-US"/>
              <a:pPr>
                <a:defRPr/>
              </a:pPr>
              <a:t>‹#›</a:t>
            </a:fld>
            <a:endParaRPr lang="en-US" altLang="en-US"/>
          </a:p>
        </p:txBody>
      </p:sp>
    </p:spTree>
    <p:extLst>
      <p:ext uri="{BB962C8B-B14F-4D97-AF65-F5344CB8AC3E}">
        <p14:creationId xmlns:p14="http://schemas.microsoft.com/office/powerpoint/2010/main" val="287991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4B866CF-3908-4261-8409-6FF53599B37F}" type="slidenum">
              <a:rPr lang="en-US" altLang="en-US"/>
              <a:pPr>
                <a:defRPr/>
              </a:pPr>
              <a:t>‹#›</a:t>
            </a:fld>
            <a:endParaRPr lang="en-US" altLang="en-US"/>
          </a:p>
        </p:txBody>
      </p:sp>
    </p:spTree>
    <p:extLst>
      <p:ext uri="{BB962C8B-B14F-4D97-AF65-F5344CB8AC3E}">
        <p14:creationId xmlns:p14="http://schemas.microsoft.com/office/powerpoint/2010/main" val="112784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2644"/>
            <a:ext cx="37308367" cy="6538913"/>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3467101" y="13951744"/>
            <a:ext cx="37308367" cy="720090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6DF5FD-06F7-485D-A31E-3D5300B832D8}" type="slidenum">
              <a:rPr lang="en-US" altLang="en-US"/>
              <a:pPr>
                <a:defRPr/>
              </a:pPr>
              <a:t>‹#›</a:t>
            </a:fld>
            <a:endParaRPr lang="en-US" altLang="en-US"/>
          </a:p>
        </p:txBody>
      </p:sp>
    </p:spTree>
    <p:extLst>
      <p:ext uri="{BB962C8B-B14F-4D97-AF65-F5344CB8AC3E}">
        <p14:creationId xmlns:p14="http://schemas.microsoft.com/office/powerpoint/2010/main" val="1178539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2867" y="7680722"/>
            <a:ext cx="19651133" cy="2172533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47200" y="7680722"/>
            <a:ext cx="19651133" cy="2172533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D78D61E-F6E4-48E6-806F-05EF7798B2A6}" type="slidenum">
              <a:rPr lang="en-US" altLang="en-US"/>
              <a:pPr>
                <a:defRPr/>
              </a:pPr>
              <a:t>‹#›</a:t>
            </a:fld>
            <a:endParaRPr lang="en-US" altLang="en-US"/>
          </a:p>
        </p:txBody>
      </p:sp>
    </p:spTree>
    <p:extLst>
      <p:ext uri="{BB962C8B-B14F-4D97-AF65-F5344CB8AC3E}">
        <p14:creationId xmlns:p14="http://schemas.microsoft.com/office/powerpoint/2010/main" val="195307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8022"/>
            <a:ext cx="39501233"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985" y="7368778"/>
            <a:ext cx="19392900" cy="30706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194985" y="10439401"/>
            <a:ext cx="19392900" cy="1896665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967" y="7368778"/>
            <a:ext cx="19399251" cy="30706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2296967" y="10439401"/>
            <a:ext cx="19399251" cy="1896665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9AD2C1A-7A7B-4E41-AB64-7C938E9F1C2D}" type="slidenum">
              <a:rPr lang="en-US" altLang="en-US"/>
              <a:pPr>
                <a:defRPr/>
              </a:pPr>
              <a:t>‹#›</a:t>
            </a:fld>
            <a:endParaRPr lang="en-US" altLang="en-US"/>
          </a:p>
        </p:txBody>
      </p:sp>
    </p:spTree>
    <p:extLst>
      <p:ext uri="{BB962C8B-B14F-4D97-AF65-F5344CB8AC3E}">
        <p14:creationId xmlns:p14="http://schemas.microsoft.com/office/powerpoint/2010/main" val="308448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AD5584-3C64-4E93-86F2-1564F0ADB3CB}" type="slidenum">
              <a:rPr lang="en-US" altLang="en-US"/>
              <a:pPr>
                <a:defRPr/>
              </a:pPr>
              <a:t>‹#›</a:t>
            </a:fld>
            <a:endParaRPr lang="en-US" altLang="en-US"/>
          </a:p>
        </p:txBody>
      </p:sp>
    </p:spTree>
    <p:extLst>
      <p:ext uri="{BB962C8B-B14F-4D97-AF65-F5344CB8AC3E}">
        <p14:creationId xmlns:p14="http://schemas.microsoft.com/office/powerpoint/2010/main" val="355970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248E349-1732-4319-B942-240F677D651A}" type="slidenum">
              <a:rPr lang="en-US" altLang="en-US"/>
              <a:pPr>
                <a:defRPr/>
              </a:pPr>
              <a:t>‹#›</a:t>
            </a:fld>
            <a:endParaRPr lang="en-US" altLang="en-US"/>
          </a:p>
        </p:txBody>
      </p:sp>
    </p:spTree>
    <p:extLst>
      <p:ext uri="{BB962C8B-B14F-4D97-AF65-F5344CB8AC3E}">
        <p14:creationId xmlns:p14="http://schemas.microsoft.com/office/powerpoint/2010/main" val="426741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0879"/>
            <a:ext cx="14439900" cy="557807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17159817" y="1310879"/>
            <a:ext cx="24536400" cy="2809517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985" y="6888956"/>
            <a:ext cx="14439900" cy="2251710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CF9A08-07F2-4F79-9167-DF68881905B7}" type="slidenum">
              <a:rPr lang="en-US" altLang="en-US"/>
              <a:pPr>
                <a:defRPr/>
              </a:pPr>
              <a:t>‹#›</a:t>
            </a:fld>
            <a:endParaRPr lang="en-US" altLang="en-US"/>
          </a:p>
        </p:txBody>
      </p:sp>
    </p:spTree>
    <p:extLst>
      <p:ext uri="{BB962C8B-B14F-4D97-AF65-F5344CB8AC3E}">
        <p14:creationId xmlns:p14="http://schemas.microsoft.com/office/powerpoint/2010/main" val="226659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134" y="23043356"/>
            <a:ext cx="26335567" cy="271938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8602134" y="2940844"/>
            <a:ext cx="26335567" cy="1975127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602134" y="25762744"/>
            <a:ext cx="26335567" cy="386357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2DCC650-4B9B-4635-AD8B-A01C68F8513C}" type="slidenum">
              <a:rPr lang="en-US" altLang="en-US"/>
              <a:pPr>
                <a:defRPr/>
              </a:pPr>
              <a:t>‹#›</a:t>
            </a:fld>
            <a:endParaRPr lang="en-US" altLang="en-US"/>
          </a:p>
        </p:txBody>
      </p:sp>
    </p:spTree>
    <p:extLst>
      <p:ext uri="{BB962C8B-B14F-4D97-AF65-F5344CB8AC3E}">
        <p14:creationId xmlns:p14="http://schemas.microsoft.com/office/powerpoint/2010/main" val="374835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2338" y="1317625"/>
            <a:ext cx="395065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04" tIns="219452" rIns="438904" bIns="219452"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192338" y="7680325"/>
            <a:ext cx="39506525"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04" tIns="219452" rIns="438904" bIns="21945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192338" y="29976763"/>
            <a:ext cx="10245725" cy="2286000"/>
          </a:xfrm>
          <a:prstGeom prst="rect">
            <a:avLst/>
          </a:prstGeom>
          <a:noFill/>
          <a:ln w="9525">
            <a:noFill/>
            <a:miter lim="800000"/>
            <a:headEnd/>
            <a:tailEnd/>
          </a:ln>
          <a:effectLst/>
        </p:spPr>
        <p:txBody>
          <a:bodyPr vert="horz" wrap="square" lIns="438904" tIns="219452" rIns="438904" bIns="219452" numCol="1" anchor="t" anchorCtr="0" compatLnSpc="1">
            <a:prstTxWarp prst="textNoShape">
              <a:avLst/>
            </a:prstTxWarp>
          </a:bodyPr>
          <a:lstStyle>
            <a:lvl1pPr eaLnBrk="1" hangingPunct="1">
              <a:defRPr sz="5025">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3938" y="29976763"/>
            <a:ext cx="13903325" cy="2286000"/>
          </a:xfrm>
          <a:prstGeom prst="rect">
            <a:avLst/>
          </a:prstGeom>
          <a:noFill/>
          <a:ln w="9525">
            <a:noFill/>
            <a:miter lim="800000"/>
            <a:headEnd/>
            <a:tailEnd/>
          </a:ln>
          <a:effectLst/>
        </p:spPr>
        <p:txBody>
          <a:bodyPr vert="horz" wrap="square" lIns="438904" tIns="219452" rIns="438904" bIns="219452" numCol="1" anchor="t" anchorCtr="0" compatLnSpc="1">
            <a:prstTxWarp prst="textNoShape">
              <a:avLst/>
            </a:prstTxWarp>
          </a:bodyPr>
          <a:lstStyle>
            <a:lvl1pPr algn="ctr" eaLnBrk="1" hangingPunct="1">
              <a:defRPr sz="5025">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3138" y="29976763"/>
            <a:ext cx="10245725" cy="2286000"/>
          </a:xfrm>
          <a:prstGeom prst="rect">
            <a:avLst/>
          </a:prstGeom>
          <a:noFill/>
          <a:ln w="9525">
            <a:noFill/>
            <a:miter lim="800000"/>
            <a:headEnd/>
            <a:tailEnd/>
          </a:ln>
          <a:effectLst/>
        </p:spPr>
        <p:txBody>
          <a:bodyPr vert="horz" wrap="square" lIns="438904" tIns="219452" rIns="438904" bIns="219452" numCol="1" anchor="t" anchorCtr="0" compatLnSpc="1">
            <a:prstTxWarp prst="textNoShape">
              <a:avLst/>
            </a:prstTxWarp>
          </a:bodyPr>
          <a:lstStyle>
            <a:lvl1pPr algn="r" eaLnBrk="1" hangingPunct="1">
              <a:defRPr sz="5025" smtClean="0"/>
            </a:lvl1pPr>
          </a:lstStyle>
          <a:p>
            <a:pPr>
              <a:defRPr/>
            </a:pPr>
            <a:fld id="{FDFF9B68-EC2B-4B1D-90F1-F2D2DD4A6CFB}" type="slidenum">
              <a:rPr lang="en-US" altLang="en-US"/>
              <a:pPr>
                <a:defRPr/>
              </a:pPr>
              <a:t>‹#›</a:t>
            </a:fld>
            <a:endParaRPr lang="en-US" altLang="en-US"/>
          </a:p>
        </p:txBody>
      </p:sp>
      <p:sp>
        <p:nvSpPr>
          <p:cNvPr id="1031" name="Rectangle 7"/>
          <p:cNvSpPr>
            <a:spLocks noChangeArrowheads="1"/>
          </p:cNvSpPr>
          <p:nvPr userDrawn="1"/>
        </p:nvSpPr>
        <p:spPr bwMode="auto">
          <a:xfrm>
            <a:off x="0" y="0"/>
            <a:ext cx="43891200" cy="3429000"/>
          </a:xfrm>
          <a:prstGeom prst="rect">
            <a:avLst/>
          </a:prstGeom>
          <a:solidFill>
            <a:srgbClr val="5A0722"/>
          </a:solidFill>
          <a:ln>
            <a:noFill/>
          </a:ln>
        </p:spPr>
        <p:txBody>
          <a:bodyPr wrap="none" anchor="ctr"/>
          <a:lstStyle>
            <a:lvl1pPr eaLnBrk="0" hangingPunct="0">
              <a:defRPr sz="3500">
                <a:solidFill>
                  <a:schemeClr val="tx1"/>
                </a:solidFill>
                <a:latin typeface="Arial" panose="020B0604020202020204" pitchFamily="34" charset="0"/>
              </a:defRPr>
            </a:lvl1pPr>
            <a:lvl2pPr marL="742950" indent="-285750" eaLnBrk="0" hangingPunct="0">
              <a:defRPr sz="3500">
                <a:solidFill>
                  <a:schemeClr val="tx1"/>
                </a:solidFill>
                <a:latin typeface="Arial" panose="020B0604020202020204" pitchFamily="34" charset="0"/>
              </a:defRPr>
            </a:lvl2pPr>
            <a:lvl3pPr marL="1143000" indent="-228600" eaLnBrk="0" hangingPunct="0">
              <a:defRPr sz="3500">
                <a:solidFill>
                  <a:schemeClr val="tx1"/>
                </a:solidFill>
                <a:latin typeface="Arial" panose="020B0604020202020204" pitchFamily="34" charset="0"/>
              </a:defRPr>
            </a:lvl3pPr>
            <a:lvl4pPr marL="1600200" indent="-228600" eaLnBrk="0" hangingPunct="0">
              <a:defRPr sz="3500">
                <a:solidFill>
                  <a:schemeClr val="tx1"/>
                </a:solidFill>
                <a:latin typeface="Arial" panose="020B0604020202020204" pitchFamily="34" charset="0"/>
              </a:defRPr>
            </a:lvl4pPr>
            <a:lvl5pPr marL="2057400" indent="-228600" eaLnBrk="0" hangingPunct="0">
              <a:defRPr sz="3500">
                <a:solidFill>
                  <a:schemeClr val="tx1"/>
                </a:solidFill>
                <a:latin typeface="Arial" panose="020B0604020202020204" pitchFamily="34" charset="0"/>
              </a:defRPr>
            </a:lvl5pPr>
            <a:lvl6pPr marL="2514600" indent="-228600" eaLnBrk="0" fontAlgn="base" hangingPunct="0">
              <a:spcBef>
                <a:spcPct val="0"/>
              </a:spcBef>
              <a:spcAft>
                <a:spcPct val="0"/>
              </a:spcAft>
              <a:defRPr sz="3500">
                <a:solidFill>
                  <a:schemeClr val="tx1"/>
                </a:solidFill>
                <a:latin typeface="Arial" panose="020B0604020202020204" pitchFamily="34" charset="0"/>
              </a:defRPr>
            </a:lvl6pPr>
            <a:lvl7pPr marL="2971800" indent="-228600" eaLnBrk="0" fontAlgn="base" hangingPunct="0">
              <a:spcBef>
                <a:spcPct val="0"/>
              </a:spcBef>
              <a:spcAft>
                <a:spcPct val="0"/>
              </a:spcAft>
              <a:defRPr sz="3500">
                <a:solidFill>
                  <a:schemeClr val="tx1"/>
                </a:solidFill>
                <a:latin typeface="Arial" panose="020B0604020202020204" pitchFamily="34" charset="0"/>
              </a:defRPr>
            </a:lvl7pPr>
            <a:lvl8pPr marL="3429000" indent="-228600" eaLnBrk="0" fontAlgn="base" hangingPunct="0">
              <a:spcBef>
                <a:spcPct val="0"/>
              </a:spcBef>
              <a:spcAft>
                <a:spcPct val="0"/>
              </a:spcAft>
              <a:defRPr sz="3500">
                <a:solidFill>
                  <a:schemeClr val="tx1"/>
                </a:solidFill>
                <a:latin typeface="Arial" panose="020B0604020202020204" pitchFamily="34" charset="0"/>
              </a:defRPr>
            </a:lvl8pPr>
            <a:lvl9pPr marL="3886200" indent="-228600" eaLnBrk="0" fontAlgn="base" hangingPunct="0">
              <a:spcBef>
                <a:spcPct val="0"/>
              </a:spcBef>
              <a:spcAft>
                <a:spcPct val="0"/>
              </a:spcAft>
              <a:defRPr sz="3500">
                <a:solidFill>
                  <a:schemeClr val="tx1"/>
                </a:solidFill>
                <a:latin typeface="Arial" panose="020B0604020202020204" pitchFamily="34" charset="0"/>
              </a:defRPr>
            </a:lvl9pPr>
          </a:lstStyle>
          <a:p>
            <a:pPr eaLnBrk="1" hangingPunct="1">
              <a:defRPr/>
            </a:pPr>
            <a:endParaRPr lang="en-US" altLang="en-US" sz="2625"/>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90888" rtl="0" eaLnBrk="0" fontAlgn="base" hangingPunct="0">
        <a:spcBef>
          <a:spcPct val="0"/>
        </a:spcBef>
        <a:spcAft>
          <a:spcPct val="0"/>
        </a:spcAft>
        <a:defRPr sz="15900">
          <a:solidFill>
            <a:schemeClr val="tx2"/>
          </a:solidFill>
          <a:latin typeface="+mj-lt"/>
          <a:ea typeface="+mj-ea"/>
          <a:cs typeface="+mj-cs"/>
        </a:defRPr>
      </a:lvl1pPr>
      <a:lvl2pPr algn="ctr" defTabSz="3290888" rtl="0" eaLnBrk="0" fontAlgn="base" hangingPunct="0">
        <a:spcBef>
          <a:spcPct val="0"/>
        </a:spcBef>
        <a:spcAft>
          <a:spcPct val="0"/>
        </a:spcAft>
        <a:defRPr sz="15900">
          <a:solidFill>
            <a:schemeClr val="tx2"/>
          </a:solidFill>
          <a:latin typeface="Arial" charset="0"/>
        </a:defRPr>
      </a:lvl2pPr>
      <a:lvl3pPr algn="ctr" defTabSz="3290888" rtl="0" eaLnBrk="0" fontAlgn="base" hangingPunct="0">
        <a:spcBef>
          <a:spcPct val="0"/>
        </a:spcBef>
        <a:spcAft>
          <a:spcPct val="0"/>
        </a:spcAft>
        <a:defRPr sz="15900">
          <a:solidFill>
            <a:schemeClr val="tx2"/>
          </a:solidFill>
          <a:latin typeface="Arial" charset="0"/>
        </a:defRPr>
      </a:lvl3pPr>
      <a:lvl4pPr algn="ctr" defTabSz="3290888" rtl="0" eaLnBrk="0" fontAlgn="base" hangingPunct="0">
        <a:spcBef>
          <a:spcPct val="0"/>
        </a:spcBef>
        <a:spcAft>
          <a:spcPct val="0"/>
        </a:spcAft>
        <a:defRPr sz="15900">
          <a:solidFill>
            <a:schemeClr val="tx2"/>
          </a:solidFill>
          <a:latin typeface="Arial" charset="0"/>
        </a:defRPr>
      </a:lvl4pPr>
      <a:lvl5pPr algn="ctr" defTabSz="3290888" rtl="0" eaLnBrk="0" fontAlgn="base" hangingPunct="0">
        <a:spcBef>
          <a:spcPct val="0"/>
        </a:spcBef>
        <a:spcAft>
          <a:spcPct val="0"/>
        </a:spcAft>
        <a:defRPr sz="15900">
          <a:solidFill>
            <a:schemeClr val="tx2"/>
          </a:solidFill>
          <a:latin typeface="Arial" charset="0"/>
        </a:defRPr>
      </a:lvl5pPr>
      <a:lvl6pPr marL="342900" algn="ctr" defTabSz="3292079" rtl="0" fontAlgn="base">
        <a:spcBef>
          <a:spcPct val="0"/>
        </a:spcBef>
        <a:spcAft>
          <a:spcPct val="0"/>
        </a:spcAft>
        <a:defRPr sz="15900">
          <a:solidFill>
            <a:schemeClr val="tx2"/>
          </a:solidFill>
          <a:latin typeface="Arial" charset="0"/>
        </a:defRPr>
      </a:lvl6pPr>
      <a:lvl7pPr marL="685800" algn="ctr" defTabSz="3292079" rtl="0" fontAlgn="base">
        <a:spcBef>
          <a:spcPct val="0"/>
        </a:spcBef>
        <a:spcAft>
          <a:spcPct val="0"/>
        </a:spcAft>
        <a:defRPr sz="15900">
          <a:solidFill>
            <a:schemeClr val="tx2"/>
          </a:solidFill>
          <a:latin typeface="Arial" charset="0"/>
        </a:defRPr>
      </a:lvl7pPr>
      <a:lvl8pPr marL="1028700" algn="ctr" defTabSz="3292079" rtl="0" fontAlgn="base">
        <a:spcBef>
          <a:spcPct val="0"/>
        </a:spcBef>
        <a:spcAft>
          <a:spcPct val="0"/>
        </a:spcAft>
        <a:defRPr sz="15900">
          <a:solidFill>
            <a:schemeClr val="tx2"/>
          </a:solidFill>
          <a:latin typeface="Arial" charset="0"/>
        </a:defRPr>
      </a:lvl8pPr>
      <a:lvl9pPr marL="1371600" algn="ctr" defTabSz="3292079" rtl="0" fontAlgn="base">
        <a:spcBef>
          <a:spcPct val="0"/>
        </a:spcBef>
        <a:spcAft>
          <a:spcPct val="0"/>
        </a:spcAft>
        <a:defRPr sz="15900">
          <a:solidFill>
            <a:schemeClr val="tx2"/>
          </a:solidFill>
          <a:latin typeface="Arial" charset="0"/>
        </a:defRPr>
      </a:lvl9pPr>
    </p:titleStyle>
    <p:bodyStyle>
      <a:lvl1pPr marL="1233488" indent="-1233488" algn="l" defTabSz="3290888" rtl="0" eaLnBrk="0" fontAlgn="base" hangingPunct="0">
        <a:spcBef>
          <a:spcPct val="20000"/>
        </a:spcBef>
        <a:spcAft>
          <a:spcPct val="0"/>
        </a:spcAft>
        <a:buChar char="•"/>
        <a:defRPr sz="11500">
          <a:solidFill>
            <a:schemeClr val="tx1"/>
          </a:solidFill>
          <a:latin typeface="+mn-lt"/>
          <a:ea typeface="+mn-ea"/>
          <a:cs typeface="+mn-cs"/>
        </a:defRPr>
      </a:lvl1pPr>
      <a:lvl2pPr marL="2674938" indent="-1028700" algn="l" defTabSz="3290888" rtl="0" eaLnBrk="0" fontAlgn="base" hangingPunct="0">
        <a:spcBef>
          <a:spcPct val="20000"/>
        </a:spcBef>
        <a:spcAft>
          <a:spcPct val="0"/>
        </a:spcAft>
        <a:buChar char="–"/>
        <a:defRPr sz="10100">
          <a:solidFill>
            <a:schemeClr val="tx1"/>
          </a:solidFill>
          <a:latin typeface="+mn-lt"/>
        </a:defRPr>
      </a:lvl2pPr>
      <a:lvl3pPr marL="4114800" indent="-822325" algn="l" defTabSz="3290888" rtl="0" eaLnBrk="0" fontAlgn="base" hangingPunct="0">
        <a:spcBef>
          <a:spcPct val="20000"/>
        </a:spcBef>
        <a:spcAft>
          <a:spcPct val="0"/>
        </a:spcAft>
        <a:buChar char="•"/>
        <a:defRPr sz="8700">
          <a:solidFill>
            <a:schemeClr val="tx1"/>
          </a:solidFill>
          <a:latin typeface="+mn-lt"/>
        </a:defRPr>
      </a:lvl3pPr>
      <a:lvl4pPr marL="5761038" indent="-822325" algn="l" defTabSz="3290888" rtl="0" eaLnBrk="0" fontAlgn="base" hangingPunct="0">
        <a:spcBef>
          <a:spcPct val="20000"/>
        </a:spcBef>
        <a:spcAft>
          <a:spcPct val="0"/>
        </a:spcAft>
        <a:buChar char="–"/>
        <a:defRPr sz="7200">
          <a:solidFill>
            <a:schemeClr val="tx1"/>
          </a:solidFill>
          <a:latin typeface="+mn-lt"/>
        </a:defRPr>
      </a:lvl4pPr>
      <a:lvl5pPr marL="7405688" indent="-822325" algn="l" defTabSz="3290888" rtl="0" eaLnBrk="0" fontAlgn="base" hangingPunct="0">
        <a:spcBef>
          <a:spcPct val="20000"/>
        </a:spcBef>
        <a:spcAft>
          <a:spcPct val="0"/>
        </a:spcAft>
        <a:buChar char="»"/>
        <a:defRPr sz="7200">
          <a:solidFill>
            <a:schemeClr val="tx1"/>
          </a:solidFill>
          <a:latin typeface="+mn-lt"/>
        </a:defRPr>
      </a:lvl5pPr>
      <a:lvl6pPr marL="7749779" indent="-822722" algn="l" defTabSz="3292079" rtl="0" fontAlgn="base">
        <a:spcBef>
          <a:spcPct val="20000"/>
        </a:spcBef>
        <a:spcAft>
          <a:spcPct val="0"/>
        </a:spcAft>
        <a:buChar char="»"/>
        <a:defRPr sz="7200">
          <a:solidFill>
            <a:schemeClr val="tx1"/>
          </a:solidFill>
          <a:latin typeface="+mn-lt"/>
        </a:defRPr>
      </a:lvl6pPr>
      <a:lvl7pPr marL="8092679" indent="-822722" algn="l" defTabSz="3292079" rtl="0" fontAlgn="base">
        <a:spcBef>
          <a:spcPct val="20000"/>
        </a:spcBef>
        <a:spcAft>
          <a:spcPct val="0"/>
        </a:spcAft>
        <a:buChar char="»"/>
        <a:defRPr sz="7200">
          <a:solidFill>
            <a:schemeClr val="tx1"/>
          </a:solidFill>
          <a:latin typeface="+mn-lt"/>
        </a:defRPr>
      </a:lvl7pPr>
      <a:lvl8pPr marL="8435579" indent="-822722" algn="l" defTabSz="3292079" rtl="0" fontAlgn="base">
        <a:spcBef>
          <a:spcPct val="20000"/>
        </a:spcBef>
        <a:spcAft>
          <a:spcPct val="0"/>
        </a:spcAft>
        <a:buChar char="»"/>
        <a:defRPr sz="7200">
          <a:solidFill>
            <a:schemeClr val="tx1"/>
          </a:solidFill>
          <a:latin typeface="+mn-lt"/>
        </a:defRPr>
      </a:lvl8pPr>
      <a:lvl9pPr marL="8778479" indent="-822722" algn="l" defTabSz="3292079" rtl="0" fontAlgn="base">
        <a:spcBef>
          <a:spcPct val="20000"/>
        </a:spcBef>
        <a:spcAft>
          <a:spcPct val="0"/>
        </a:spcAft>
        <a:buChar char="»"/>
        <a:defRPr sz="7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png"/><Relationship Id="rId3" Type="http://schemas.openxmlformats.org/officeDocument/2006/relationships/notesSlide" Target="../notesSlides/notesSlide1.xml"/><Relationship Id="rId7" Type="http://schemas.openxmlformats.org/officeDocument/2006/relationships/diagramColors" Target="../diagrams/colors1.xml"/><Relationship Id="rId12" Type="http://schemas.openxmlformats.org/officeDocument/2006/relationships/chart" Target="../charts/chart2.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diagramQuickStyle" Target="../diagrams/quickStyle1.xml"/><Relationship Id="rId11" Type="http://schemas.openxmlformats.org/officeDocument/2006/relationships/chart" Target="../charts/chart1.xml"/><Relationship Id="rId5" Type="http://schemas.openxmlformats.org/officeDocument/2006/relationships/diagramLayout" Target="../diagrams/layout1.xml"/><Relationship Id="rId10" Type="http://schemas.openxmlformats.org/officeDocument/2006/relationships/hyperlink" Target="https://www.cdc.gov/museum/timeline/covid19.html" TargetMode="External"/><Relationship Id="rId4" Type="http://schemas.openxmlformats.org/officeDocument/2006/relationships/diagramData" Target="../diagrams/data1.xml"/><Relationship Id="rId9" Type="http://schemas.openxmlformats.org/officeDocument/2006/relationships/hyperlink" Target="https://www.worldometers.info/coronaviru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p:cNvSpPr>
          <p:nvPr/>
        </p:nvSpPr>
        <p:spPr bwMode="auto">
          <a:xfrm>
            <a:off x="-1588" y="0"/>
            <a:ext cx="438927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0015" tIns="60008" rIns="120015" bIns="60008" anchor="ct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algn="ctr" eaLnBrk="1" hangingPunct="1">
              <a:defRPr/>
            </a:pPr>
            <a:r>
              <a:rPr lang="en-US" sz="8000" dirty="0">
                <a:solidFill>
                  <a:srgbClr val="FFFFFF"/>
                </a:solidFill>
                <a:latin typeface="Times New Roman" panose="02020603050405020304" pitchFamily="18" charset="0"/>
                <a:cs typeface="Times New Roman" panose="02020603050405020304" pitchFamily="18" charset="0"/>
              </a:rPr>
              <a:t>The Role of SHIELD Test Centers in Reducing COVID-19 ICU Admissions in Disadvantaged Communities</a:t>
            </a:r>
          </a:p>
          <a:p>
            <a:pPr algn="ctr" eaLnBrk="1" hangingPunct="1">
              <a:defRPr/>
            </a:pPr>
            <a:r>
              <a:rPr lang="en-US" altLang="en-US" sz="3150" b="1" dirty="0">
                <a:solidFill>
                  <a:schemeClr val="bg1"/>
                </a:solidFill>
                <a:latin typeface="Times New Roman" panose="02020603050405020304" pitchFamily="18" charset="0"/>
                <a:cs typeface="Times New Roman" panose="02020603050405020304" pitchFamily="18" charset="0"/>
              </a:rPr>
              <a:t>Alireza Kasaie, Ph.</a:t>
            </a:r>
            <a:r>
              <a:rPr lang="en-US" altLang="en-US" sz="3150" b="1">
                <a:solidFill>
                  <a:schemeClr val="bg1"/>
                </a:solidFill>
                <a:latin typeface="Times New Roman" panose="02020603050405020304" pitchFamily="18" charset="0"/>
                <a:cs typeface="Times New Roman" panose="02020603050405020304" pitchFamily="18" charset="0"/>
              </a:rPr>
              <a:t>D., </a:t>
            </a:r>
            <a:r>
              <a:rPr lang="en-US" altLang="en-US" sz="3150" b="1" dirty="0">
                <a:solidFill>
                  <a:schemeClr val="bg1"/>
                </a:solidFill>
                <a:latin typeface="Times New Roman" panose="02020603050405020304" pitchFamily="18" charset="0"/>
                <a:cs typeface="Times New Roman" panose="02020603050405020304" pitchFamily="18" charset="0"/>
              </a:rPr>
              <a:t>William F. Parker, M.D., Ph.D., Milda Saunders M.D., M.P.H, Sina Ansari, Ph.D., Mohammad </a:t>
            </a:r>
            <a:r>
              <a:rPr lang="en-US" altLang="en-US" sz="3150" b="1" dirty="0" err="1">
                <a:solidFill>
                  <a:schemeClr val="bg1"/>
                </a:solidFill>
                <a:latin typeface="Times New Roman" panose="02020603050405020304" pitchFamily="18" charset="0"/>
                <a:cs typeface="Times New Roman" panose="02020603050405020304" pitchFamily="18" charset="0"/>
              </a:rPr>
              <a:t>Samie</a:t>
            </a:r>
            <a:r>
              <a:rPr lang="en-US" altLang="en-US" sz="3150" b="1" dirty="0">
                <a:solidFill>
                  <a:schemeClr val="bg1"/>
                </a:solidFill>
                <a:latin typeface="Times New Roman" panose="02020603050405020304" pitchFamily="18" charset="0"/>
                <a:cs typeface="Times New Roman" panose="02020603050405020304" pitchFamily="18" charset="0"/>
              </a:rPr>
              <a:t> </a:t>
            </a:r>
            <a:r>
              <a:rPr lang="en-US" altLang="en-US" sz="3150" b="1" dirty="0" err="1">
                <a:solidFill>
                  <a:schemeClr val="bg1"/>
                </a:solidFill>
                <a:latin typeface="Times New Roman" panose="02020603050405020304" pitchFamily="18" charset="0"/>
                <a:cs typeface="Times New Roman" panose="02020603050405020304" pitchFamily="18" charset="0"/>
              </a:rPr>
              <a:t>Tootooni</a:t>
            </a:r>
            <a:r>
              <a:rPr lang="en-US" altLang="en-US" sz="3150" b="1" dirty="0">
                <a:solidFill>
                  <a:schemeClr val="bg1"/>
                </a:solidFill>
                <a:latin typeface="Times New Roman" panose="02020603050405020304" pitchFamily="18" charset="0"/>
                <a:cs typeface="Times New Roman" panose="02020603050405020304" pitchFamily="18" charset="0"/>
              </a:rPr>
              <a:t>, Ph.D.</a:t>
            </a:r>
          </a:p>
          <a:p>
            <a:pPr algn="ctr" eaLnBrk="1" hangingPunct="1">
              <a:defRPr/>
            </a:pPr>
            <a:r>
              <a:rPr lang="en-US" altLang="en-US" sz="3150" b="1" dirty="0">
                <a:solidFill>
                  <a:schemeClr val="bg1"/>
                </a:solidFill>
                <a:latin typeface="Times New Roman" panose="02020603050405020304" pitchFamily="18" charset="0"/>
                <a:cs typeface="Times New Roman" panose="02020603050405020304" pitchFamily="18" charset="0"/>
              </a:rPr>
              <a:t>Loyola University Chicago, Department of Health Informatics and Data Science</a:t>
            </a:r>
          </a:p>
        </p:txBody>
      </p:sp>
      <p:sp>
        <p:nvSpPr>
          <p:cNvPr id="2051" name="Rectangle 5"/>
          <p:cNvSpPr>
            <a:spLocks noChangeArrowheads="1"/>
          </p:cNvSpPr>
          <p:nvPr/>
        </p:nvSpPr>
        <p:spPr bwMode="auto">
          <a:xfrm>
            <a:off x="-1588" y="31869063"/>
            <a:ext cx="43892788" cy="1006475"/>
          </a:xfrm>
          <a:prstGeom prst="rect">
            <a:avLst/>
          </a:prstGeom>
          <a:solidFill>
            <a:srgbClr val="5A0722"/>
          </a:solidFill>
          <a:ln>
            <a:noFill/>
          </a:ln>
        </p:spPr>
        <p:txBody>
          <a:bodyPr wrap="none" anchor="ctr"/>
          <a:lstStyle>
            <a:lvl1pPr eaLnBrk="0" hangingPunct="0">
              <a:defRPr sz="3500">
                <a:solidFill>
                  <a:schemeClr val="tx1"/>
                </a:solidFill>
                <a:latin typeface="Arial" panose="020B0604020202020204" pitchFamily="34" charset="0"/>
              </a:defRPr>
            </a:lvl1pPr>
            <a:lvl2pPr marL="742950" indent="-285750" eaLnBrk="0" hangingPunct="0">
              <a:defRPr sz="3500">
                <a:solidFill>
                  <a:schemeClr val="tx1"/>
                </a:solidFill>
                <a:latin typeface="Arial" panose="020B0604020202020204" pitchFamily="34" charset="0"/>
              </a:defRPr>
            </a:lvl2pPr>
            <a:lvl3pPr marL="1143000" indent="-228600" eaLnBrk="0" hangingPunct="0">
              <a:defRPr sz="3500">
                <a:solidFill>
                  <a:schemeClr val="tx1"/>
                </a:solidFill>
                <a:latin typeface="Arial" panose="020B0604020202020204" pitchFamily="34" charset="0"/>
              </a:defRPr>
            </a:lvl3pPr>
            <a:lvl4pPr marL="1600200" indent="-228600" eaLnBrk="0" hangingPunct="0">
              <a:defRPr sz="3500">
                <a:solidFill>
                  <a:schemeClr val="tx1"/>
                </a:solidFill>
                <a:latin typeface="Arial" panose="020B0604020202020204" pitchFamily="34" charset="0"/>
              </a:defRPr>
            </a:lvl4pPr>
            <a:lvl5pPr marL="2057400" indent="-228600" eaLnBrk="0" hangingPunct="0">
              <a:defRPr sz="3500">
                <a:solidFill>
                  <a:schemeClr val="tx1"/>
                </a:solidFill>
                <a:latin typeface="Arial" panose="020B0604020202020204" pitchFamily="34" charset="0"/>
              </a:defRPr>
            </a:lvl5pPr>
            <a:lvl6pPr marL="2514600" indent="-228600" eaLnBrk="0" fontAlgn="base" hangingPunct="0">
              <a:spcBef>
                <a:spcPct val="0"/>
              </a:spcBef>
              <a:spcAft>
                <a:spcPct val="0"/>
              </a:spcAft>
              <a:defRPr sz="3500">
                <a:solidFill>
                  <a:schemeClr val="tx1"/>
                </a:solidFill>
                <a:latin typeface="Arial" panose="020B0604020202020204" pitchFamily="34" charset="0"/>
              </a:defRPr>
            </a:lvl6pPr>
            <a:lvl7pPr marL="2971800" indent="-228600" eaLnBrk="0" fontAlgn="base" hangingPunct="0">
              <a:spcBef>
                <a:spcPct val="0"/>
              </a:spcBef>
              <a:spcAft>
                <a:spcPct val="0"/>
              </a:spcAft>
              <a:defRPr sz="3500">
                <a:solidFill>
                  <a:schemeClr val="tx1"/>
                </a:solidFill>
                <a:latin typeface="Arial" panose="020B0604020202020204" pitchFamily="34" charset="0"/>
              </a:defRPr>
            </a:lvl7pPr>
            <a:lvl8pPr marL="3429000" indent="-228600" eaLnBrk="0" fontAlgn="base" hangingPunct="0">
              <a:spcBef>
                <a:spcPct val="0"/>
              </a:spcBef>
              <a:spcAft>
                <a:spcPct val="0"/>
              </a:spcAft>
              <a:defRPr sz="3500">
                <a:solidFill>
                  <a:schemeClr val="tx1"/>
                </a:solidFill>
                <a:latin typeface="Arial" panose="020B0604020202020204" pitchFamily="34" charset="0"/>
              </a:defRPr>
            </a:lvl8pPr>
            <a:lvl9pPr marL="3886200" indent="-228600" eaLnBrk="0" fontAlgn="base" hangingPunct="0">
              <a:spcBef>
                <a:spcPct val="0"/>
              </a:spcBef>
              <a:spcAft>
                <a:spcPct val="0"/>
              </a:spcAft>
              <a:defRPr sz="3500">
                <a:solidFill>
                  <a:schemeClr val="tx1"/>
                </a:solidFill>
                <a:latin typeface="Arial" panose="020B0604020202020204" pitchFamily="34" charset="0"/>
              </a:defRPr>
            </a:lvl9pPr>
          </a:lstStyle>
          <a:p>
            <a:pPr eaLnBrk="1" hangingPunct="1">
              <a:defRPr/>
            </a:pPr>
            <a:endParaRPr lang="en-US" altLang="en-US" sz="2625"/>
          </a:p>
        </p:txBody>
      </p:sp>
      <p:sp>
        <p:nvSpPr>
          <p:cNvPr id="2053" name="Rectangle 10"/>
          <p:cNvSpPr>
            <a:spLocks noChangeArrowheads="1"/>
          </p:cNvSpPr>
          <p:nvPr/>
        </p:nvSpPr>
        <p:spPr bwMode="auto">
          <a:xfrm>
            <a:off x="207962" y="16145017"/>
            <a:ext cx="13970000"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4800" b="1" dirty="0">
                <a:solidFill>
                  <a:schemeClr val="bg1"/>
                </a:solidFill>
                <a:latin typeface="Times New Roman" panose="02020603050405020304" pitchFamily="18" charset="0"/>
                <a:cs typeface="Times New Roman" panose="02020603050405020304" pitchFamily="18" charset="0"/>
              </a:rPr>
              <a:t>Methods</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054" name="Rectangle 10"/>
          <p:cNvSpPr>
            <a:spLocks noChangeArrowheads="1"/>
          </p:cNvSpPr>
          <p:nvPr/>
        </p:nvSpPr>
        <p:spPr bwMode="auto">
          <a:xfrm>
            <a:off x="14919845" y="3794126"/>
            <a:ext cx="13970000"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4800" b="1" dirty="0">
                <a:solidFill>
                  <a:schemeClr val="bg1"/>
                </a:solidFill>
                <a:latin typeface="Times New Roman" panose="02020603050405020304" pitchFamily="18" charset="0"/>
                <a:cs typeface="Times New Roman" panose="02020603050405020304" pitchFamily="18" charset="0"/>
              </a:rPr>
              <a:t>Results</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057" name="Rectangle 10"/>
          <p:cNvSpPr>
            <a:spLocks noChangeArrowheads="1"/>
          </p:cNvSpPr>
          <p:nvPr/>
        </p:nvSpPr>
        <p:spPr bwMode="auto">
          <a:xfrm>
            <a:off x="207962" y="3794126"/>
            <a:ext cx="13970000"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4800" b="1" dirty="0">
                <a:solidFill>
                  <a:schemeClr val="bg1"/>
                </a:solidFill>
                <a:latin typeface="Times New Roman" panose="02020603050405020304" pitchFamily="18" charset="0"/>
                <a:cs typeface="Times New Roman" panose="02020603050405020304" pitchFamily="18" charset="0"/>
              </a:rPr>
              <a:t>Introduction</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 name="Rectangle 10"/>
          <p:cNvSpPr>
            <a:spLocks noChangeArrowheads="1"/>
          </p:cNvSpPr>
          <p:nvPr/>
        </p:nvSpPr>
        <p:spPr bwMode="auto">
          <a:xfrm>
            <a:off x="207962" y="12687738"/>
            <a:ext cx="13970000"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4800" b="1" dirty="0">
                <a:solidFill>
                  <a:schemeClr val="bg1"/>
                </a:solidFill>
                <a:latin typeface="Times New Roman" panose="02020603050405020304" pitchFamily="18" charset="0"/>
                <a:cs typeface="Times New Roman" panose="02020603050405020304" pitchFamily="18" charset="0"/>
              </a:rPr>
              <a:t>Objectives</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5" name="Text Box 20"/>
          <p:cNvSpPr txBox="1">
            <a:spLocks noChangeArrowheads="1"/>
          </p:cNvSpPr>
          <p:nvPr/>
        </p:nvSpPr>
        <p:spPr bwMode="auto">
          <a:xfrm>
            <a:off x="0" y="13953398"/>
            <a:ext cx="13970000" cy="2573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marL="571500" indent="-571500" algn="just" eaLnBrk="1" hangingPunct="1">
              <a:spcBef>
                <a:spcPct val="50000"/>
              </a:spcBef>
              <a:buFont typeface="Wingdings" pitchFamily="2" charset="2"/>
              <a:buChar char="v"/>
              <a:defRPr/>
            </a:pPr>
            <a:r>
              <a:rPr lang="en-US" sz="4000" dirty="0">
                <a:latin typeface="Times New Roman" panose="02020603050405020304" pitchFamily="18" charset="0"/>
                <a:cs typeface="Times New Roman" panose="02020603050405020304" pitchFamily="18" charset="0"/>
              </a:rPr>
              <a:t>Assess the relationship between the effective number of SHIELD test centers and COVID-19 admission rates in disadvantaged communities</a:t>
            </a:r>
          </a:p>
          <a:p>
            <a:pPr eaLnBrk="1" hangingPunct="1">
              <a:spcBef>
                <a:spcPct val="50000"/>
              </a:spcBef>
              <a:defRPr/>
            </a:pPr>
            <a:endParaRPr lang="en-US" altLang="en-US" sz="2625" dirty="0"/>
          </a:p>
        </p:txBody>
      </p:sp>
      <p:sp>
        <p:nvSpPr>
          <p:cNvPr id="2060" name="Rectangle 10"/>
          <p:cNvSpPr>
            <a:spLocks noChangeArrowheads="1"/>
          </p:cNvSpPr>
          <p:nvPr/>
        </p:nvSpPr>
        <p:spPr bwMode="auto">
          <a:xfrm>
            <a:off x="29219891" y="12281636"/>
            <a:ext cx="13968412"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4800" b="1" dirty="0">
                <a:solidFill>
                  <a:schemeClr val="bg1"/>
                </a:solidFill>
                <a:latin typeface="Times New Roman" panose="02020603050405020304" pitchFamily="18" charset="0"/>
                <a:cs typeface="Times New Roman" panose="02020603050405020304" pitchFamily="18" charset="0"/>
              </a:rPr>
              <a:t>Conclusion</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061" name="Rectangle 10"/>
          <p:cNvSpPr>
            <a:spLocks noChangeArrowheads="1"/>
          </p:cNvSpPr>
          <p:nvPr/>
        </p:nvSpPr>
        <p:spPr bwMode="auto">
          <a:xfrm>
            <a:off x="29290362" y="23148929"/>
            <a:ext cx="13968412"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4800" b="1" dirty="0">
                <a:solidFill>
                  <a:schemeClr val="bg1"/>
                </a:solidFill>
                <a:latin typeface="Times New Roman" panose="02020603050405020304" pitchFamily="18" charset="0"/>
                <a:cs typeface="Times New Roman" panose="02020603050405020304" pitchFamily="18" charset="0"/>
              </a:rPr>
              <a:t>References</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1" name="Text Box 19"/>
          <p:cNvSpPr txBox="1">
            <a:spLocks noChangeArrowheads="1"/>
          </p:cNvSpPr>
          <p:nvPr/>
        </p:nvSpPr>
        <p:spPr bwMode="auto">
          <a:xfrm>
            <a:off x="29242309" y="13426136"/>
            <a:ext cx="13968412" cy="10268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marL="571500" indent="-571500" algn="just" eaLnBrk="1" hangingPunct="1">
              <a:spcBef>
                <a:spcPct val="50000"/>
              </a:spcBef>
              <a:buFont typeface="Wingdings" pitchFamily="2" charset="2"/>
              <a:buChar char="v"/>
              <a:defRPr/>
            </a:pPr>
            <a:r>
              <a:rPr lang="en-US" sz="4000" dirty="0">
                <a:solidFill>
                  <a:schemeClr val="tx1"/>
                </a:solidFill>
                <a:latin typeface="Times New Roman" panose="02020603050405020304" pitchFamily="18" charset="0"/>
                <a:cs typeface="Times New Roman" panose="02020603050405020304" pitchFamily="18" charset="0"/>
              </a:rPr>
              <a:t>During the Alpha and Delta waves, the effective number of SHIELD test centers did not significantly lower ICU admission rates.</a:t>
            </a:r>
          </a:p>
          <a:p>
            <a:pPr marL="571500" indent="-571500" algn="just" eaLnBrk="1" hangingPunct="1">
              <a:spcBef>
                <a:spcPct val="50000"/>
              </a:spcBef>
              <a:buFont typeface="Wingdings" pitchFamily="2" charset="2"/>
              <a:buChar char="v"/>
              <a:defRPr/>
            </a:pPr>
            <a:r>
              <a:rPr lang="en-US" sz="4000" dirty="0">
                <a:solidFill>
                  <a:schemeClr val="tx1"/>
                </a:solidFill>
                <a:latin typeface="Times New Roman" panose="02020603050405020304" pitchFamily="18" charset="0"/>
                <a:cs typeface="Times New Roman" panose="02020603050405020304" pitchFamily="18" charset="0"/>
              </a:rPr>
              <a:t>In Omicron wave, a higher proportion of effective SHIELD centers led to a statistically significant reduction in COVID-19 ICU admission rates, particularly in disadvantaged areas.</a:t>
            </a:r>
          </a:p>
          <a:p>
            <a:pPr marL="571500" indent="-571500" algn="just" eaLnBrk="1" hangingPunct="1">
              <a:spcBef>
                <a:spcPct val="50000"/>
              </a:spcBef>
              <a:buFont typeface="Wingdings" pitchFamily="2" charset="2"/>
              <a:buChar char="v"/>
              <a:defRPr/>
            </a:pPr>
            <a:r>
              <a:rPr lang="en-US" sz="4000" dirty="0">
                <a:solidFill>
                  <a:schemeClr val="tx1"/>
                </a:solidFill>
                <a:latin typeface="Times New Roman" panose="02020603050405020304" pitchFamily="18" charset="0"/>
                <a:cs typeface="Times New Roman" panose="02020603050405020304" pitchFamily="18" charset="0"/>
              </a:rPr>
              <a:t>Lag analysis demonstrated that increasing the effective number of SHIELD centers resulted in sustained reductions in ICU admissions over time, especially in socioeconomically disadvantaged areas.</a:t>
            </a:r>
          </a:p>
          <a:p>
            <a:pPr marL="571500" indent="-571500" algn="just" eaLnBrk="1" hangingPunct="1">
              <a:spcBef>
                <a:spcPct val="50000"/>
              </a:spcBef>
              <a:buFont typeface="Wingdings" pitchFamily="2" charset="2"/>
              <a:buChar char="v"/>
              <a:defRPr/>
            </a:pPr>
            <a:r>
              <a:rPr lang="en-US" sz="4000" dirty="0">
                <a:solidFill>
                  <a:schemeClr val="tx1"/>
                </a:solidFill>
                <a:latin typeface="Times New Roman" panose="02020603050405020304" pitchFamily="18" charset="0"/>
                <a:cs typeface="Times New Roman" panose="02020603050405020304" pitchFamily="18" charset="0"/>
              </a:rPr>
              <a:t>The success of testing programs like SHIELD hinges on not just the number of centers, but their strategic placement in areas most in need, and their operational efficiency to maximize impact.</a:t>
            </a:r>
            <a:endParaRPr lang="en-US" altLang="en-US" sz="4000" dirty="0">
              <a:latin typeface="Times New Roman" panose="02020603050405020304" pitchFamily="18" charset="0"/>
              <a:cs typeface="Times New Roman" panose="02020603050405020304" pitchFamily="18" charset="0"/>
            </a:endParaRPr>
          </a:p>
          <a:p>
            <a:pPr eaLnBrk="1" hangingPunct="1">
              <a:spcBef>
                <a:spcPct val="50000"/>
              </a:spcBef>
              <a:defRPr/>
            </a:pPr>
            <a:endParaRPr lang="en-US" altLang="en-US" sz="2625" dirty="0"/>
          </a:p>
        </p:txBody>
      </p:sp>
      <p:graphicFrame>
        <p:nvGraphicFramePr>
          <p:cNvPr id="5" name="Content Placeholder 2">
            <a:extLst>
              <a:ext uri="{FF2B5EF4-FFF2-40B4-BE49-F238E27FC236}">
                <a16:creationId xmlns:a16="http://schemas.microsoft.com/office/drawing/2014/main" id="{5856FC09-1C3E-7F5C-F00F-B7FCE778F41A}"/>
              </a:ext>
            </a:extLst>
          </p:cNvPr>
          <p:cNvGraphicFramePr>
            <a:graphicFrameLocks/>
          </p:cNvGraphicFramePr>
          <p:nvPr>
            <p:extLst>
              <p:ext uri="{D42A27DB-BD31-4B8C-83A1-F6EECF244321}">
                <p14:modId xmlns:p14="http://schemas.microsoft.com/office/powerpoint/2010/main" val="2842393732"/>
              </p:ext>
            </p:extLst>
          </p:nvPr>
        </p:nvGraphicFramePr>
        <p:xfrm>
          <a:off x="381793" y="4570777"/>
          <a:ext cx="13622337" cy="80261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9" name="TextBox 28">
            <a:extLst>
              <a:ext uri="{FF2B5EF4-FFF2-40B4-BE49-F238E27FC236}">
                <a16:creationId xmlns:a16="http://schemas.microsoft.com/office/drawing/2014/main" id="{23265FD9-0BAA-E8D8-9B6F-A0BBC549B62A}"/>
              </a:ext>
            </a:extLst>
          </p:cNvPr>
          <p:cNvSpPr txBox="1"/>
          <p:nvPr/>
        </p:nvSpPr>
        <p:spPr>
          <a:xfrm>
            <a:off x="253707" y="26575003"/>
            <a:ext cx="13719030" cy="4524315"/>
          </a:xfrm>
          <a:prstGeom prst="rect">
            <a:avLst/>
          </a:prstGeom>
          <a:noFill/>
        </p:spPr>
        <p:txBody>
          <a:bodyPr wrap="square" rtlCol="0">
            <a:spAutoFit/>
          </a:bodyPr>
          <a:lstStyle/>
          <a:p>
            <a:r>
              <a:rPr lang="en-US" sz="3600" b="1" dirty="0">
                <a:solidFill>
                  <a:schemeClr val="tx1"/>
                </a:solidFill>
                <a:latin typeface="Times New Roman" panose="02020603050405020304" pitchFamily="18" charset="0"/>
                <a:cs typeface="Times New Roman" panose="02020603050405020304" pitchFamily="18" charset="0"/>
              </a:rPr>
              <a:t>Linear Mixed-Effect Regression Model (LMM)</a:t>
            </a:r>
          </a:p>
          <a:p>
            <a:pPr marL="571500" indent="-571500" algn="just">
              <a:buFont typeface="Wingdings" pitchFamily="2" charset="2"/>
              <a:buChar char="v"/>
            </a:pPr>
            <a:r>
              <a:rPr lang="en-US" sz="3600" i="1" dirty="0">
                <a:solidFill>
                  <a:schemeClr val="tx1"/>
                </a:solidFill>
                <a:latin typeface="Times New Roman" panose="02020603050405020304" pitchFamily="18" charset="0"/>
                <a:cs typeface="Times New Roman" panose="02020603050405020304" pitchFamily="18" charset="0"/>
              </a:rPr>
              <a:t>Fixed Effects</a:t>
            </a:r>
            <a:r>
              <a:rPr lang="en-US" sz="3600" dirty="0">
                <a:solidFill>
                  <a:schemeClr val="tx1"/>
                </a:solidFill>
                <a:latin typeface="Times New Roman" panose="02020603050405020304" pitchFamily="18" charset="0"/>
                <a:cs typeface="Times New Roman" panose="02020603050405020304" pitchFamily="18" charset="0"/>
              </a:rPr>
              <a:t>: Effective number of SHIELD centers per zip code per month; state ADI; Interaction term</a:t>
            </a:r>
          </a:p>
          <a:p>
            <a:pPr marL="571500" indent="-571500" algn="just">
              <a:buFont typeface="Wingdings" pitchFamily="2" charset="2"/>
              <a:buChar char="v"/>
            </a:pPr>
            <a:r>
              <a:rPr lang="en-US" sz="3600" i="1" dirty="0">
                <a:solidFill>
                  <a:schemeClr val="tx1"/>
                </a:solidFill>
                <a:latin typeface="Times New Roman" panose="02020603050405020304" pitchFamily="18" charset="0"/>
                <a:cs typeface="Times New Roman" panose="02020603050405020304" pitchFamily="18" charset="0"/>
              </a:rPr>
              <a:t>Random Effects</a:t>
            </a:r>
            <a:r>
              <a:rPr lang="en-US" sz="3600" dirty="0">
                <a:solidFill>
                  <a:schemeClr val="tx1"/>
                </a:solidFill>
                <a:latin typeface="Times New Roman" panose="02020603050405020304" pitchFamily="18" charset="0"/>
                <a:cs typeface="Times New Roman" panose="02020603050405020304" pitchFamily="18" charset="0"/>
              </a:rPr>
              <a:t>: Zip code-level random intercept for clustering of monthly COVID-19 ICU admission rate</a:t>
            </a:r>
            <a:endParaRPr lang="en-US" sz="3600" dirty="0">
              <a:latin typeface="Times New Roman" panose="02020603050405020304" pitchFamily="18" charset="0"/>
              <a:cs typeface="Times New Roman" panose="02020603050405020304" pitchFamily="18" charset="0"/>
            </a:endParaRPr>
          </a:p>
          <a:p>
            <a:pPr algn="just"/>
            <a:r>
              <a:rPr lang="en-US" sz="3600" b="1" dirty="0">
                <a:solidFill>
                  <a:schemeClr val="tx1"/>
                </a:solidFill>
                <a:latin typeface="Times New Roman" panose="02020603050405020304" pitchFamily="18" charset="0"/>
                <a:cs typeface="Times New Roman" panose="02020603050405020304" pitchFamily="18" charset="0"/>
              </a:rPr>
              <a:t>Robustness Checks</a:t>
            </a:r>
          </a:p>
          <a:p>
            <a:pPr marL="571500" indent="-571500" algn="just">
              <a:buFont typeface="Wingdings" pitchFamily="2" charset="2"/>
              <a:buChar char="v"/>
            </a:pPr>
            <a:r>
              <a:rPr lang="en-US" sz="3600" dirty="0">
                <a:solidFill>
                  <a:schemeClr val="tx1"/>
                </a:solidFill>
                <a:latin typeface="Times New Roman" panose="02020603050405020304" pitchFamily="18" charset="0"/>
                <a:cs typeface="Times New Roman" panose="02020603050405020304" pitchFamily="18" charset="0"/>
              </a:rPr>
              <a:t>Lag analysis with two-month lags to examine the timing of testing and its effect on subsequent COVID-19 admissions</a:t>
            </a:r>
          </a:p>
        </p:txBody>
      </p:sp>
      <p:sp>
        <p:nvSpPr>
          <p:cNvPr id="56" name="TextBox 55">
            <a:extLst>
              <a:ext uri="{FF2B5EF4-FFF2-40B4-BE49-F238E27FC236}">
                <a16:creationId xmlns:a16="http://schemas.microsoft.com/office/drawing/2014/main" id="{C9812743-EC35-A18E-227C-A84747E37D06}"/>
              </a:ext>
            </a:extLst>
          </p:cNvPr>
          <p:cNvSpPr txBox="1"/>
          <p:nvPr/>
        </p:nvSpPr>
        <p:spPr>
          <a:xfrm>
            <a:off x="3779022" y="17340194"/>
            <a:ext cx="7631444" cy="63094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Figure 1:</a:t>
            </a:r>
            <a:r>
              <a:rPr lang="en-US" dirty="0">
                <a:latin typeface="Times New Roman" panose="02020603050405020304" pitchFamily="18" charset="0"/>
                <a:cs typeface="Times New Roman" panose="02020603050405020304" pitchFamily="18" charset="0"/>
              </a:rPr>
              <a:t> Data Filtration Diagram</a:t>
            </a:r>
          </a:p>
        </p:txBody>
      </p:sp>
      <p:sp>
        <p:nvSpPr>
          <p:cNvPr id="60" name="TextBox 59">
            <a:extLst>
              <a:ext uri="{FF2B5EF4-FFF2-40B4-BE49-F238E27FC236}">
                <a16:creationId xmlns:a16="http://schemas.microsoft.com/office/drawing/2014/main" id="{640B3CD7-5D36-41A4-C262-122F02FCB763}"/>
              </a:ext>
            </a:extLst>
          </p:cNvPr>
          <p:cNvSpPr txBox="1"/>
          <p:nvPr/>
        </p:nvSpPr>
        <p:spPr>
          <a:xfrm>
            <a:off x="14587803" y="29329906"/>
            <a:ext cx="13970000" cy="1938992"/>
          </a:xfrm>
          <a:prstGeom prst="rect">
            <a:avLst/>
          </a:prstGeom>
          <a:noFill/>
        </p:spPr>
        <p:txBody>
          <a:bodyPr wrap="square">
            <a:spAutoFit/>
          </a:bodyPr>
          <a:lstStyle/>
          <a:p>
            <a:pPr marL="571500" indent="-571500" algn="just">
              <a:buFont typeface="Wingdings" pitchFamily="2" charset="2"/>
              <a:buChar char="v"/>
            </a:pPr>
            <a:r>
              <a:rPr lang="en-US" sz="4000" dirty="0">
                <a:latin typeface="Times New Roman" panose="02020603050405020304" pitchFamily="18" charset="0"/>
                <a:cs typeface="Times New Roman" panose="02020603050405020304" pitchFamily="18" charset="0"/>
              </a:rPr>
              <a:t>High Disadvantaged areas experienced a greater burden of severe COVID-19 cases, despite increased testing center availability </a:t>
            </a:r>
          </a:p>
        </p:txBody>
      </p:sp>
      <p:sp>
        <p:nvSpPr>
          <p:cNvPr id="63" name="TextBox 62">
            <a:extLst>
              <a:ext uri="{FF2B5EF4-FFF2-40B4-BE49-F238E27FC236}">
                <a16:creationId xmlns:a16="http://schemas.microsoft.com/office/drawing/2014/main" id="{68F829F1-1D9A-1731-24A8-28B9C1942AD2}"/>
              </a:ext>
            </a:extLst>
          </p:cNvPr>
          <p:cNvSpPr txBox="1"/>
          <p:nvPr/>
        </p:nvSpPr>
        <p:spPr>
          <a:xfrm>
            <a:off x="14781988" y="15000690"/>
            <a:ext cx="13890079" cy="3785652"/>
          </a:xfrm>
          <a:prstGeom prst="rect">
            <a:avLst/>
          </a:prstGeom>
          <a:noFill/>
        </p:spPr>
        <p:txBody>
          <a:bodyPr wrap="square">
            <a:spAutoFit/>
          </a:bodyPr>
          <a:lstStyle/>
          <a:p>
            <a:pPr marL="571500" indent="-571500" algn="just">
              <a:buFont typeface="Wingdings" pitchFamily="2" charset="2"/>
              <a:buChar char="v"/>
            </a:pPr>
            <a:r>
              <a:rPr lang="en-US" sz="4000" dirty="0">
                <a:latin typeface="Times New Roman" panose="02020603050405020304" pitchFamily="18" charset="0"/>
                <a:cs typeface="Times New Roman" panose="02020603050405020304" pitchFamily="18" charset="0"/>
              </a:rPr>
              <a:t>Relying solely on the total number of SHIELD centers could be misleading, as it does not account for whether these centers were actively utilized or accessible to the community</a:t>
            </a:r>
          </a:p>
          <a:p>
            <a:pPr marL="571500" indent="-571500" algn="just">
              <a:buFont typeface="Wingdings" pitchFamily="2" charset="2"/>
              <a:buChar char="v"/>
            </a:pPr>
            <a:r>
              <a:rPr lang="en-US" sz="4000" dirty="0">
                <a:latin typeface="Times New Roman" panose="02020603050405020304" pitchFamily="18" charset="0"/>
                <a:cs typeface="Times New Roman" panose="02020603050405020304" pitchFamily="18" charset="0"/>
              </a:rPr>
              <a:t>The root mean square error (RMSE) between the average number of SHIELD test centers and the average effective number across all zip codes over time is 0.94                                                                                                </a:t>
            </a:r>
          </a:p>
        </p:txBody>
      </p:sp>
      <p:sp>
        <p:nvSpPr>
          <p:cNvPr id="2048" name="TextBox 2047">
            <a:extLst>
              <a:ext uri="{FF2B5EF4-FFF2-40B4-BE49-F238E27FC236}">
                <a16:creationId xmlns:a16="http://schemas.microsoft.com/office/drawing/2014/main" id="{063F2010-3660-E2D9-57F5-3940C1654180}"/>
              </a:ext>
            </a:extLst>
          </p:cNvPr>
          <p:cNvSpPr txBox="1"/>
          <p:nvPr/>
        </p:nvSpPr>
        <p:spPr>
          <a:xfrm>
            <a:off x="14909973" y="13440498"/>
            <a:ext cx="13890079" cy="116955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Figure 2: </a:t>
            </a:r>
            <a:r>
              <a:rPr lang="en-US" dirty="0">
                <a:latin typeface="Times New Roman" panose="02020603050405020304" pitchFamily="18" charset="0"/>
                <a:cs typeface="Times New Roman" panose="02020603050405020304" pitchFamily="18" charset="0"/>
              </a:rPr>
              <a:t>Trends of SHIELD test centers and effective number of SHIELD centers over time for all zip codes</a:t>
            </a:r>
          </a:p>
        </p:txBody>
      </p:sp>
      <p:sp>
        <p:nvSpPr>
          <p:cNvPr id="2049" name="TextBox 2048">
            <a:extLst>
              <a:ext uri="{FF2B5EF4-FFF2-40B4-BE49-F238E27FC236}">
                <a16:creationId xmlns:a16="http://schemas.microsoft.com/office/drawing/2014/main" id="{945D0CEA-D7F2-C367-BD9F-33ADB070288C}"/>
              </a:ext>
            </a:extLst>
          </p:cNvPr>
          <p:cNvSpPr txBox="1"/>
          <p:nvPr/>
        </p:nvSpPr>
        <p:spPr>
          <a:xfrm>
            <a:off x="14539838" y="27499907"/>
            <a:ext cx="14065927" cy="120032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Figure 3:</a:t>
            </a:r>
            <a:r>
              <a:rPr lang="en-US" dirty="0">
                <a:latin typeface="Times New Roman" panose="02020603050405020304" pitchFamily="18" charset="0"/>
                <a:cs typeface="Times New Roman" panose="02020603050405020304" pitchFamily="18" charset="0"/>
              </a:rPr>
              <a:t> Trends in COVID-19 ICU admission rates and effective number of SHIELD test centers across zip codes over time</a:t>
            </a:r>
          </a:p>
        </p:txBody>
      </p:sp>
      <p:sp>
        <p:nvSpPr>
          <p:cNvPr id="2052" name="TextBox 2051">
            <a:extLst>
              <a:ext uri="{FF2B5EF4-FFF2-40B4-BE49-F238E27FC236}">
                <a16:creationId xmlns:a16="http://schemas.microsoft.com/office/drawing/2014/main" id="{58E8EFD1-2942-4205-EC5D-53B97222D5BA}"/>
              </a:ext>
            </a:extLst>
          </p:cNvPr>
          <p:cNvSpPr txBox="1"/>
          <p:nvPr/>
        </p:nvSpPr>
        <p:spPr>
          <a:xfrm>
            <a:off x="29218303" y="3936656"/>
            <a:ext cx="13970000" cy="8710077"/>
          </a:xfrm>
          <a:prstGeom prst="rect">
            <a:avLst/>
          </a:prstGeom>
          <a:noFill/>
        </p:spPr>
        <p:txBody>
          <a:bodyPr wrap="square">
            <a:spAutoFit/>
          </a:bodyPr>
          <a:lstStyle/>
          <a:p>
            <a:pPr marL="571500" indent="-571500" algn="just">
              <a:buFont typeface="Wingdings" pitchFamily="2" charset="2"/>
              <a:buChar char="v"/>
            </a:pPr>
            <a:r>
              <a:rPr lang="en-US" sz="4000" dirty="0">
                <a:latin typeface="Times New Roman" panose="02020603050405020304" pitchFamily="18" charset="0"/>
                <a:cs typeface="Times New Roman" panose="02020603050405020304" pitchFamily="18" charset="0"/>
              </a:rPr>
              <a:t>An increase of one effective SHIELD test center in highly disadvantaged zip codes is estimated to reduce ICU admissions by approximately 51,774, lowering the average ICU admission rate from 0.063 to 0.057</a:t>
            </a:r>
          </a:p>
          <a:p>
            <a:pPr marL="571500" indent="-571500" algn="just">
              <a:buFont typeface="Wingdings" pitchFamily="2" charset="2"/>
              <a:buChar char="v"/>
            </a:pPr>
            <a:r>
              <a:rPr lang="en-US" sz="4000" dirty="0">
                <a:latin typeface="Times New Roman" panose="02020603050405020304" pitchFamily="18" charset="0"/>
                <a:cs typeface="Times New Roman" panose="02020603050405020304" pitchFamily="18" charset="0"/>
              </a:rPr>
              <a:t>During the Delta wave, increasing the effective number of SHIELD test centers by one unit is estimated to reduce ICU admissions by approximately 61,903, lowering the average ICU admission rate from 0.045 to 0.043</a:t>
            </a:r>
          </a:p>
          <a:p>
            <a:pPr marL="571500" indent="-571500" algn="just">
              <a:buFont typeface="Wingdings" pitchFamily="2" charset="2"/>
              <a:buChar char="v"/>
            </a:pPr>
            <a:r>
              <a:rPr lang="en-US" sz="4000" dirty="0">
                <a:latin typeface="Times New Roman" panose="02020603050405020304" pitchFamily="18" charset="0"/>
                <a:cs typeface="Times New Roman" panose="02020603050405020304" pitchFamily="18" charset="0"/>
              </a:rPr>
              <a:t>During the Omicron wave, increasing the effective number of SHIELD test centers by one unit in highly disadvantaged zip codes is estimated to reduce ICU admissions by approximately 89,002, lowering the average ICU admission rate from 0.063 to 0.056</a:t>
            </a:r>
          </a:p>
          <a:p>
            <a:pPr>
              <a:buFont typeface="Wingdings" pitchFamily="2" charset="2"/>
              <a:buChar char="v"/>
            </a:pPr>
            <a:endParaRPr lang="en-US" sz="4000" dirty="0">
              <a:latin typeface="Times New Roman" panose="02020603050405020304" pitchFamily="18" charset="0"/>
              <a:cs typeface="Times New Roman" panose="02020603050405020304" pitchFamily="18" charset="0"/>
            </a:endParaRPr>
          </a:p>
        </p:txBody>
      </p:sp>
      <p:sp>
        <p:nvSpPr>
          <p:cNvPr id="2055" name="Text Box 19">
            <a:extLst>
              <a:ext uri="{FF2B5EF4-FFF2-40B4-BE49-F238E27FC236}">
                <a16:creationId xmlns:a16="http://schemas.microsoft.com/office/drawing/2014/main" id="{60B4875E-A97D-BC5E-D3A5-2F2A74953026}"/>
              </a:ext>
            </a:extLst>
          </p:cNvPr>
          <p:cNvSpPr txBox="1">
            <a:spLocks noChangeArrowheads="1"/>
          </p:cNvSpPr>
          <p:nvPr/>
        </p:nvSpPr>
        <p:spPr bwMode="auto">
          <a:xfrm>
            <a:off x="29257418" y="24119286"/>
            <a:ext cx="13968412" cy="7738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algn="just" eaLnBrk="1" hangingPunct="1">
              <a:spcBef>
                <a:spcPct val="50000"/>
              </a:spcBef>
              <a:defRPr/>
            </a:pPr>
            <a:r>
              <a:rPr lang="en-US" altLang="en-US" sz="3000" dirty="0">
                <a:latin typeface="Times New Roman" panose="02020603050405020304" pitchFamily="18" charset="0"/>
                <a:cs typeface="Times New Roman" panose="02020603050405020304" pitchFamily="18" charset="0"/>
              </a:rPr>
              <a:t>[1] </a:t>
            </a:r>
            <a:r>
              <a:rPr lang="en-US" altLang="en-US" sz="3000" dirty="0" err="1">
                <a:latin typeface="Times New Roman" panose="02020603050405020304" pitchFamily="18" charset="0"/>
                <a:cs typeface="Times New Roman" panose="02020603050405020304" pitchFamily="18" charset="0"/>
              </a:rPr>
              <a:t>Worldometer</a:t>
            </a:r>
            <a:r>
              <a:rPr lang="en-US" altLang="en-US" sz="3000" dirty="0">
                <a:latin typeface="Times New Roman" panose="02020603050405020304" pitchFamily="18" charset="0"/>
                <a:cs typeface="Times New Roman" panose="02020603050405020304" pitchFamily="18" charset="0"/>
              </a:rPr>
              <a:t>, “COVID-19 Stats,” </a:t>
            </a:r>
            <a:r>
              <a:rPr lang="en-US" altLang="en-US" sz="3000" dirty="0">
                <a:latin typeface="Times New Roman" panose="02020603050405020304" pitchFamily="18" charset="0"/>
                <a:cs typeface="Times New Roman" panose="02020603050405020304" pitchFamily="18" charset="0"/>
                <a:hlinkClick r:id="rId9"/>
              </a:rPr>
              <a:t>https://www.worldometers.info/coronavirus/</a:t>
            </a:r>
            <a:endParaRPr lang="en-US" altLang="en-US" sz="3000" dirty="0">
              <a:latin typeface="Times New Roman" panose="02020603050405020304" pitchFamily="18" charset="0"/>
              <a:cs typeface="Times New Roman" panose="02020603050405020304" pitchFamily="18" charset="0"/>
            </a:endParaRPr>
          </a:p>
          <a:p>
            <a:pPr algn="just" eaLnBrk="1" hangingPunct="1">
              <a:spcBef>
                <a:spcPct val="50000"/>
              </a:spcBef>
              <a:defRPr/>
            </a:pPr>
            <a:r>
              <a:rPr lang="en-US" altLang="en-US" sz="3000" dirty="0">
                <a:latin typeface="Times New Roman" panose="02020603050405020304" pitchFamily="18" charset="0"/>
                <a:cs typeface="Times New Roman" panose="02020603050405020304" pitchFamily="18" charset="0"/>
              </a:rPr>
              <a:t>[2] Centers for Disease Control and Prevention, “CDC Museum COVID-19 Timeline,” </a:t>
            </a:r>
            <a:r>
              <a:rPr lang="en-US" altLang="en-US" sz="3000" dirty="0">
                <a:latin typeface="Times New Roman" panose="02020603050405020304" pitchFamily="18" charset="0"/>
                <a:cs typeface="Times New Roman" panose="02020603050405020304" pitchFamily="18" charset="0"/>
                <a:hlinkClick r:id="rId10"/>
              </a:rPr>
              <a:t>https://www.cdc.gov/museum/timeline/covid19.html</a:t>
            </a:r>
            <a:endParaRPr lang="en-US" altLang="en-US" sz="3000" dirty="0">
              <a:latin typeface="Times New Roman" panose="02020603050405020304" pitchFamily="18" charset="0"/>
              <a:cs typeface="Times New Roman" panose="02020603050405020304" pitchFamily="18" charset="0"/>
            </a:endParaRPr>
          </a:p>
          <a:p>
            <a:pPr algn="just" eaLnBrk="1" hangingPunct="1">
              <a:spcBef>
                <a:spcPct val="50000"/>
              </a:spcBef>
              <a:defRPr/>
            </a:pPr>
            <a:r>
              <a:rPr lang="en-US" altLang="en-US" sz="3000" dirty="0">
                <a:latin typeface="Times New Roman" panose="02020603050405020304" pitchFamily="18" charset="0"/>
                <a:cs typeface="Times New Roman" panose="02020603050405020304" pitchFamily="18" charset="0"/>
              </a:rPr>
              <a:t>[3] D. </a:t>
            </a:r>
            <a:r>
              <a:rPr lang="en-US" altLang="en-US" sz="3000" dirty="0" err="1">
                <a:latin typeface="Times New Roman" panose="02020603050405020304" pitchFamily="18" charset="0"/>
                <a:cs typeface="Times New Roman" panose="02020603050405020304" pitchFamily="18" charset="0"/>
              </a:rPr>
              <a:t>Cucinotta</a:t>
            </a:r>
            <a:r>
              <a:rPr lang="en-US" altLang="en-US" sz="3000" dirty="0">
                <a:latin typeface="Times New Roman" panose="02020603050405020304" pitchFamily="18" charset="0"/>
                <a:cs typeface="Times New Roman" panose="02020603050405020304" pitchFamily="18" charset="0"/>
              </a:rPr>
              <a:t> and M. </a:t>
            </a:r>
            <a:r>
              <a:rPr lang="en-US" altLang="en-US" sz="3000" dirty="0" err="1">
                <a:latin typeface="Times New Roman" panose="02020603050405020304" pitchFamily="18" charset="0"/>
                <a:cs typeface="Times New Roman" panose="02020603050405020304" pitchFamily="18" charset="0"/>
              </a:rPr>
              <a:t>Vanelli</a:t>
            </a:r>
            <a:r>
              <a:rPr lang="en-US" altLang="en-US" sz="3000" dirty="0">
                <a:latin typeface="Times New Roman" panose="02020603050405020304" pitchFamily="18" charset="0"/>
                <a:cs typeface="Times New Roman" panose="02020603050405020304" pitchFamily="18" charset="0"/>
              </a:rPr>
              <a:t>, “WHO declares COVID-19 a pandemic,” Acta bio medica: </a:t>
            </a:r>
            <a:r>
              <a:rPr lang="en-US" altLang="en-US" sz="3000" dirty="0" err="1">
                <a:latin typeface="Times New Roman" panose="02020603050405020304" pitchFamily="18" charset="0"/>
                <a:cs typeface="Times New Roman" panose="02020603050405020304" pitchFamily="18" charset="0"/>
              </a:rPr>
              <a:t>Atenei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parmensis</a:t>
            </a:r>
            <a:r>
              <a:rPr lang="en-US" altLang="en-US" sz="3000" dirty="0">
                <a:latin typeface="Times New Roman" panose="02020603050405020304" pitchFamily="18" charset="0"/>
                <a:cs typeface="Times New Roman" panose="02020603050405020304" pitchFamily="18" charset="0"/>
              </a:rPr>
              <a:t>, vol. 91, no. 1, p. 157, 2020</a:t>
            </a:r>
          </a:p>
          <a:p>
            <a:pPr algn="just" eaLnBrk="1" hangingPunct="1">
              <a:spcBef>
                <a:spcPct val="50000"/>
              </a:spcBef>
              <a:defRPr/>
            </a:pPr>
            <a:r>
              <a:rPr lang="en-US" altLang="en-US" sz="3000" dirty="0">
                <a:latin typeface="Times New Roman" panose="02020603050405020304" pitchFamily="18" charset="0"/>
                <a:cs typeface="Times New Roman" panose="02020603050405020304" pitchFamily="18" charset="0"/>
              </a:rPr>
              <a:t>[4] O. </a:t>
            </a:r>
            <a:r>
              <a:rPr lang="en-US" altLang="en-US" sz="3000" dirty="0" err="1">
                <a:latin typeface="Times New Roman" panose="02020603050405020304" pitchFamily="18" charset="0"/>
                <a:cs typeface="Times New Roman" panose="02020603050405020304" pitchFamily="18" charset="0"/>
              </a:rPr>
              <a:t>Abdulfattah</a:t>
            </a:r>
            <a:r>
              <a:rPr lang="en-US" altLang="en-US" sz="3000" dirty="0">
                <a:latin typeface="Times New Roman" panose="02020603050405020304" pitchFamily="18" charset="0"/>
                <a:cs typeface="Times New Roman" panose="02020603050405020304" pitchFamily="18" charset="0"/>
              </a:rPr>
              <a:t>, A. Kohli, P. White, C. Michael, and Z. </a:t>
            </a:r>
            <a:r>
              <a:rPr lang="en-US" altLang="en-US" sz="3000" dirty="0" err="1">
                <a:latin typeface="Times New Roman" panose="02020603050405020304" pitchFamily="18" charset="0"/>
                <a:cs typeface="Times New Roman" panose="02020603050405020304" pitchFamily="18" charset="0"/>
              </a:rPr>
              <a:t>Alnafoosi</a:t>
            </a:r>
            <a:r>
              <a:rPr lang="en-US" altLang="en-US" sz="3000" dirty="0">
                <a:latin typeface="Times New Roman" panose="02020603050405020304" pitchFamily="18" charset="0"/>
                <a:cs typeface="Times New Roman" panose="02020603050405020304" pitchFamily="18" charset="0"/>
              </a:rPr>
              <a:t>, “Impact of the COVID-19 Pandemic on Hospital Admission Rate, Length of Stay, and Mortality Rate for Patients with Chronic Obstructive Pulmonary Disease Exacerbation: A Retrospective Study.,” J Community Hosp Intern Med </a:t>
            </a:r>
            <a:r>
              <a:rPr lang="en-US" altLang="en-US" sz="3000" dirty="0" err="1">
                <a:latin typeface="Times New Roman" panose="02020603050405020304" pitchFamily="18" charset="0"/>
                <a:cs typeface="Times New Roman" panose="02020603050405020304" pitchFamily="18" charset="0"/>
              </a:rPr>
              <a:t>Perspect</a:t>
            </a:r>
            <a:r>
              <a:rPr lang="en-US" altLang="en-US" sz="3000" dirty="0">
                <a:latin typeface="Times New Roman" panose="02020603050405020304" pitchFamily="18" charset="0"/>
                <a:cs typeface="Times New Roman" panose="02020603050405020304" pitchFamily="18" charset="0"/>
              </a:rPr>
              <a:t>, vol. 14, no. 2, p. 1, 2024</a:t>
            </a:r>
          </a:p>
          <a:p>
            <a:pPr algn="just" eaLnBrk="1" hangingPunct="1">
              <a:spcBef>
                <a:spcPct val="50000"/>
              </a:spcBef>
              <a:defRPr/>
            </a:pPr>
            <a:r>
              <a:rPr lang="en-US" altLang="en-US" sz="3000" dirty="0">
                <a:latin typeface="Times New Roman" panose="02020603050405020304" pitchFamily="18" charset="0"/>
                <a:cs typeface="Times New Roman" panose="02020603050405020304" pitchFamily="18" charset="0"/>
              </a:rPr>
              <a:t>[5] G. </a:t>
            </a:r>
            <a:r>
              <a:rPr lang="en-US" altLang="en-US" sz="3000" dirty="0" err="1">
                <a:latin typeface="Times New Roman" panose="02020603050405020304" pitchFamily="18" charset="0"/>
                <a:cs typeface="Times New Roman" panose="02020603050405020304" pitchFamily="18" charset="0"/>
              </a:rPr>
              <a:t>Grasselli</a:t>
            </a:r>
            <a:r>
              <a:rPr lang="en-US" altLang="en-US" sz="3000" dirty="0">
                <a:latin typeface="Times New Roman" panose="02020603050405020304" pitchFamily="18" charset="0"/>
                <a:cs typeface="Times New Roman" panose="02020603050405020304" pitchFamily="18" charset="0"/>
              </a:rPr>
              <a:t> et al., “Baseline characteristics and outcomes of 1591 patients infected with SARS-CoV-2 admitted to ICUs of the Lombardy Region, Italy,” JAMA, vol. 323, no. 16, pp. 1574–1581, 2020</a:t>
            </a:r>
          </a:p>
          <a:p>
            <a:pPr algn="just" eaLnBrk="1" hangingPunct="1">
              <a:spcBef>
                <a:spcPct val="50000"/>
              </a:spcBef>
              <a:defRPr/>
            </a:pPr>
            <a:r>
              <a:rPr lang="en-US" altLang="en-US" sz="3000" dirty="0">
                <a:latin typeface="Times New Roman" panose="02020603050405020304" pitchFamily="18" charset="0"/>
                <a:cs typeface="Times New Roman" panose="02020603050405020304" pitchFamily="18" charset="0"/>
              </a:rPr>
              <a:t>[6] National Institute of Health (NIH), “Why COVID-19 testing is the key to getting back to normal,” https://</a:t>
            </a:r>
            <a:r>
              <a:rPr lang="en-US" altLang="en-US" sz="3000" dirty="0" err="1">
                <a:latin typeface="Times New Roman" panose="02020603050405020304" pitchFamily="18" charset="0"/>
                <a:cs typeface="Times New Roman" panose="02020603050405020304" pitchFamily="18" charset="0"/>
              </a:rPr>
              <a:t>www.nia.nih.gov</a:t>
            </a:r>
            <a:r>
              <a:rPr lang="en-US" altLang="en-US" sz="3000" dirty="0">
                <a:latin typeface="Times New Roman" panose="02020603050405020304" pitchFamily="18" charset="0"/>
                <a:cs typeface="Times New Roman" panose="02020603050405020304" pitchFamily="18" charset="0"/>
              </a:rPr>
              <a:t>/news/why-covid-19-testing-key-getting-back-normal</a:t>
            </a:r>
          </a:p>
        </p:txBody>
      </p:sp>
      <p:graphicFrame>
        <p:nvGraphicFramePr>
          <p:cNvPr id="11" name="Chart 10">
            <a:extLst>
              <a:ext uri="{FF2B5EF4-FFF2-40B4-BE49-F238E27FC236}">
                <a16:creationId xmlns:a16="http://schemas.microsoft.com/office/drawing/2014/main" id="{7FF9338A-A81C-45CB-7447-0BF80C370CFF}"/>
              </a:ext>
            </a:extLst>
          </p:cNvPr>
          <p:cNvGraphicFramePr>
            <a:graphicFrameLocks/>
          </p:cNvGraphicFramePr>
          <p:nvPr>
            <p:extLst>
              <p:ext uri="{D42A27DB-BD31-4B8C-83A1-F6EECF244321}">
                <p14:modId xmlns:p14="http://schemas.microsoft.com/office/powerpoint/2010/main" val="3197536303"/>
              </p:ext>
            </p:extLst>
          </p:nvPr>
        </p:nvGraphicFramePr>
        <p:xfrm>
          <a:off x="14692169" y="18857469"/>
          <a:ext cx="13979898" cy="8642438"/>
        </p:xfrm>
        <a:graphic>
          <a:graphicData uri="http://schemas.openxmlformats.org/drawingml/2006/chart">
            <c:chart xmlns:c="http://schemas.openxmlformats.org/drawingml/2006/chart" xmlns:r="http://schemas.openxmlformats.org/officeDocument/2006/relationships" r:id="rId11"/>
          </a:graphicData>
        </a:graphic>
      </p:graphicFrame>
      <p:sp>
        <p:nvSpPr>
          <p:cNvPr id="12" name="Rectangle 11">
            <a:extLst>
              <a:ext uri="{FF2B5EF4-FFF2-40B4-BE49-F238E27FC236}">
                <a16:creationId xmlns:a16="http://schemas.microsoft.com/office/drawing/2014/main" id="{4EF05DC8-9C32-AB5E-D189-670212271B02}"/>
              </a:ext>
            </a:extLst>
          </p:cNvPr>
          <p:cNvSpPr/>
          <p:nvPr/>
        </p:nvSpPr>
        <p:spPr>
          <a:xfrm>
            <a:off x="16102501" y="18880716"/>
            <a:ext cx="2009502" cy="6795508"/>
          </a:xfrm>
          <a:prstGeom prst="rect">
            <a:avLst/>
          </a:prstGeom>
          <a:solidFill>
            <a:schemeClr val="accent2">
              <a:lumMod val="60000"/>
              <a:lumOff val="40000"/>
              <a:alpha val="1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3" name="Rectangle 12">
            <a:extLst>
              <a:ext uri="{FF2B5EF4-FFF2-40B4-BE49-F238E27FC236}">
                <a16:creationId xmlns:a16="http://schemas.microsoft.com/office/drawing/2014/main" id="{AEC6F9ED-11CA-4D30-BC09-1BE5DAAFA2E2}"/>
              </a:ext>
            </a:extLst>
          </p:cNvPr>
          <p:cNvSpPr/>
          <p:nvPr/>
        </p:nvSpPr>
        <p:spPr>
          <a:xfrm>
            <a:off x="18676394" y="18857468"/>
            <a:ext cx="2079725" cy="6818756"/>
          </a:xfrm>
          <a:prstGeom prst="rect">
            <a:avLst/>
          </a:prstGeom>
          <a:solidFill>
            <a:schemeClr val="accent2">
              <a:lumMod val="60000"/>
              <a:lumOff val="40000"/>
              <a:alpha val="1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4" name="Rectangle 13">
            <a:extLst>
              <a:ext uri="{FF2B5EF4-FFF2-40B4-BE49-F238E27FC236}">
                <a16:creationId xmlns:a16="http://schemas.microsoft.com/office/drawing/2014/main" id="{1FAA3B4F-2B24-4053-ADA3-91AE7B5E6AAF}"/>
              </a:ext>
            </a:extLst>
          </p:cNvPr>
          <p:cNvSpPr/>
          <p:nvPr/>
        </p:nvSpPr>
        <p:spPr>
          <a:xfrm>
            <a:off x="20832837" y="18880716"/>
            <a:ext cx="2192411" cy="6818756"/>
          </a:xfrm>
          <a:prstGeom prst="rect">
            <a:avLst/>
          </a:prstGeom>
          <a:solidFill>
            <a:schemeClr val="accent2">
              <a:lumMod val="60000"/>
              <a:lumOff val="40000"/>
              <a:alpha val="1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5" name="TextBox 42">
            <a:extLst>
              <a:ext uri="{FF2B5EF4-FFF2-40B4-BE49-F238E27FC236}">
                <a16:creationId xmlns:a16="http://schemas.microsoft.com/office/drawing/2014/main" id="{0DAC8178-CAC0-4FCF-BCD4-D5AC1C4E8300}"/>
              </a:ext>
            </a:extLst>
          </p:cNvPr>
          <p:cNvSpPr txBox="1"/>
          <p:nvPr/>
        </p:nvSpPr>
        <p:spPr>
          <a:xfrm>
            <a:off x="16542232" y="18962666"/>
            <a:ext cx="1130040" cy="4533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b="1" dirty="0">
                <a:solidFill>
                  <a:sysClr val="windowText" lastClr="000000"/>
                </a:solidFill>
                <a:latin typeface="Times New Roman" panose="02020603050405020304" pitchFamily="18" charset="0"/>
                <a:cs typeface="Times New Roman" panose="02020603050405020304" pitchFamily="18" charset="0"/>
              </a:rPr>
              <a:t>Alpha</a:t>
            </a:r>
            <a:r>
              <a:rPr lang="en-US" sz="1400" b="1" baseline="0" dirty="0">
                <a:solidFill>
                  <a:sysClr val="windowText" lastClr="000000"/>
                </a:solidFill>
                <a:latin typeface="Times New Roman" panose="02020603050405020304" pitchFamily="18" charset="0"/>
                <a:cs typeface="Times New Roman" panose="02020603050405020304" pitchFamily="18" charset="0"/>
              </a:rPr>
              <a:t> Wave</a:t>
            </a:r>
            <a:endParaRPr lang="en-US" sz="1400" b="1" dirty="0">
              <a:solidFill>
                <a:sysClr val="windowText" lastClr="000000"/>
              </a:solidFill>
              <a:latin typeface="Times New Roman" panose="02020603050405020304" pitchFamily="18" charset="0"/>
              <a:cs typeface="Times New Roman" panose="02020603050405020304" pitchFamily="18" charset="0"/>
            </a:endParaRPr>
          </a:p>
        </p:txBody>
      </p:sp>
      <p:sp>
        <p:nvSpPr>
          <p:cNvPr id="16" name="TextBox 45">
            <a:extLst>
              <a:ext uri="{FF2B5EF4-FFF2-40B4-BE49-F238E27FC236}">
                <a16:creationId xmlns:a16="http://schemas.microsoft.com/office/drawing/2014/main" id="{E39EB855-E81F-4450-BED0-D7BCBFD58793}"/>
              </a:ext>
            </a:extLst>
          </p:cNvPr>
          <p:cNvSpPr txBox="1"/>
          <p:nvPr/>
        </p:nvSpPr>
        <p:spPr>
          <a:xfrm>
            <a:off x="19071656" y="18984554"/>
            <a:ext cx="1312948" cy="4533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b="1" dirty="0">
                <a:solidFill>
                  <a:sysClr val="windowText" lastClr="000000"/>
                </a:solidFill>
                <a:latin typeface="Times New Roman" panose="02020603050405020304" pitchFamily="18" charset="0"/>
                <a:cs typeface="Times New Roman" panose="02020603050405020304" pitchFamily="18" charset="0"/>
              </a:rPr>
              <a:t>Delta</a:t>
            </a:r>
            <a:r>
              <a:rPr lang="en-US" sz="1400" b="1" baseline="0" dirty="0">
                <a:solidFill>
                  <a:sysClr val="windowText" lastClr="000000"/>
                </a:solidFill>
                <a:latin typeface="Times New Roman" panose="02020603050405020304" pitchFamily="18" charset="0"/>
                <a:cs typeface="Times New Roman" panose="02020603050405020304" pitchFamily="18" charset="0"/>
              </a:rPr>
              <a:t> Wave</a:t>
            </a:r>
            <a:endParaRPr lang="en-US" sz="1400" b="1" dirty="0">
              <a:solidFill>
                <a:sysClr val="windowText" lastClr="000000"/>
              </a:solidFill>
              <a:latin typeface="Times New Roman" panose="02020603050405020304" pitchFamily="18" charset="0"/>
              <a:cs typeface="Times New Roman" panose="02020603050405020304" pitchFamily="18" charset="0"/>
            </a:endParaRPr>
          </a:p>
        </p:txBody>
      </p:sp>
      <p:sp>
        <p:nvSpPr>
          <p:cNvPr id="17" name="TextBox 46">
            <a:extLst>
              <a:ext uri="{FF2B5EF4-FFF2-40B4-BE49-F238E27FC236}">
                <a16:creationId xmlns:a16="http://schemas.microsoft.com/office/drawing/2014/main" id="{2F7BA87F-1B8E-46C0-BFB2-DA348E0F8BEA}"/>
              </a:ext>
            </a:extLst>
          </p:cNvPr>
          <p:cNvSpPr txBox="1"/>
          <p:nvPr/>
        </p:nvSpPr>
        <p:spPr>
          <a:xfrm>
            <a:off x="21146828" y="18975243"/>
            <a:ext cx="1583712" cy="4533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b="1" dirty="0">
                <a:solidFill>
                  <a:sysClr val="windowText" lastClr="000000"/>
                </a:solidFill>
                <a:latin typeface="Times New Roman" panose="02020603050405020304" pitchFamily="18" charset="0"/>
                <a:cs typeface="Times New Roman" panose="02020603050405020304" pitchFamily="18" charset="0"/>
              </a:rPr>
              <a:t>Omicron</a:t>
            </a:r>
            <a:r>
              <a:rPr lang="en-US" sz="1400" b="1" baseline="0" dirty="0">
                <a:solidFill>
                  <a:sysClr val="windowText" lastClr="000000"/>
                </a:solidFill>
                <a:latin typeface="Times New Roman" panose="02020603050405020304" pitchFamily="18" charset="0"/>
                <a:cs typeface="Times New Roman" panose="02020603050405020304" pitchFamily="18" charset="0"/>
              </a:rPr>
              <a:t> Wave</a:t>
            </a:r>
            <a:endParaRPr lang="en-US" sz="1400" b="1" dirty="0">
              <a:solidFill>
                <a:sysClr val="windowText" lastClr="000000"/>
              </a:solidFill>
              <a:latin typeface="Times New Roman" panose="02020603050405020304" pitchFamily="18" charset="0"/>
              <a:cs typeface="Times New Roman" panose="02020603050405020304" pitchFamily="18" charset="0"/>
            </a:endParaRPr>
          </a:p>
        </p:txBody>
      </p:sp>
      <p:graphicFrame>
        <p:nvGraphicFramePr>
          <p:cNvPr id="35" name="Chart 34">
            <a:extLst>
              <a:ext uri="{FF2B5EF4-FFF2-40B4-BE49-F238E27FC236}">
                <a16:creationId xmlns:a16="http://schemas.microsoft.com/office/drawing/2014/main" id="{821D5B8B-24BE-A67B-3509-66A4C8C1E1E5}"/>
              </a:ext>
            </a:extLst>
          </p:cNvPr>
          <p:cNvGraphicFramePr>
            <a:graphicFrameLocks/>
          </p:cNvGraphicFramePr>
          <p:nvPr>
            <p:extLst>
              <p:ext uri="{D42A27DB-BD31-4B8C-83A1-F6EECF244321}">
                <p14:modId xmlns:p14="http://schemas.microsoft.com/office/powerpoint/2010/main" val="3020832736"/>
              </p:ext>
            </p:extLst>
          </p:nvPr>
        </p:nvGraphicFramePr>
        <p:xfrm>
          <a:off x="14919845" y="4815095"/>
          <a:ext cx="13968412" cy="8516508"/>
        </p:xfrm>
        <a:graphic>
          <a:graphicData uri="http://schemas.openxmlformats.org/drawingml/2006/chart">
            <c:chart xmlns:c="http://schemas.openxmlformats.org/drawingml/2006/chart" xmlns:r="http://schemas.openxmlformats.org/officeDocument/2006/relationships" r:id="rId12"/>
          </a:graphicData>
        </a:graphic>
      </p:graphicFrame>
      <p:pic>
        <p:nvPicPr>
          <p:cNvPr id="39" name="Picture 38" descr="A flowchart of a patient&#10;&#10;Description automatically generated">
            <a:extLst>
              <a:ext uri="{FF2B5EF4-FFF2-40B4-BE49-F238E27FC236}">
                <a16:creationId xmlns:a16="http://schemas.microsoft.com/office/drawing/2014/main" id="{F30828C5-518A-3014-EBCE-1C44FB1A6A3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72180" y="18090143"/>
            <a:ext cx="9292732" cy="8399901"/>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DEFAULT DESIGN" val="IBuzkK8a"/>
  <p:tag name="ARTICULATE_SLIDE_COUNT"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0DC43198397F74FA96F4624C25DDAF9" ma:contentTypeVersion="20" ma:contentTypeDescription="Create a new document." ma:contentTypeScope="" ma:versionID="0bac7c72ba460a3d8f5d0e3abd222965">
  <xsd:schema xmlns:xsd="http://www.w3.org/2001/XMLSchema" xmlns:xs="http://www.w3.org/2001/XMLSchema" xmlns:p="http://schemas.microsoft.com/office/2006/metadata/properties" xmlns:ns1="http://schemas.microsoft.com/sharepoint/v3" xmlns:ns2="432c9ae6-48dd-4486-8b85-83541b859355" xmlns:ns3="a2a134d7-a3fd-4e58-af33-3a5d85c34cdc" targetNamespace="http://schemas.microsoft.com/office/2006/metadata/properties" ma:root="true" ma:fieldsID="b5d061b071a232ba6d39523e25140eed" ns1:_="" ns2:_="" ns3:_="">
    <xsd:import namespace="http://schemas.microsoft.com/sharepoint/v3"/>
    <xsd:import namespace="432c9ae6-48dd-4486-8b85-83541b859355"/>
    <xsd:import namespace="a2a134d7-a3fd-4e58-af33-3a5d85c34cd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element ref="ns1:_ip_UnifiedCompliancePolicyProperties" minOccurs="0"/>
                <xsd:element ref="ns1:_ip_UnifiedCompliancePolicyUIAc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2c9ae6-48dd-4486-8b85-83541b8593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4ea81705-40ef-4f82-8f09-2686234d89a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2a134d7-a3fd-4e58-af33-3a5d85c34cd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7e23e28e-61d5-45f4-84a6-2838e596624b}" ma:internalName="TaxCatchAll" ma:showField="CatchAllData" ma:web="a2a134d7-a3fd-4e58-af33-3a5d85c34c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32c9ae6-48dd-4486-8b85-83541b859355">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TaxCatchAll xmlns="a2a134d7-a3fd-4e58-af33-3a5d85c34cdc" xsi:nil="true"/>
  </documentManagement>
</p:properties>
</file>

<file path=customXml/itemProps1.xml><?xml version="1.0" encoding="utf-8"?>
<ds:datastoreItem xmlns:ds="http://schemas.openxmlformats.org/officeDocument/2006/customXml" ds:itemID="{D36A9C53-A35C-4AF3-B596-6D74DEE60EF4}">
  <ds:schemaRefs>
    <ds:schemaRef ds:uri="http://schemas.microsoft.com/sharepoint/v3/contenttype/forms"/>
  </ds:schemaRefs>
</ds:datastoreItem>
</file>

<file path=customXml/itemProps2.xml><?xml version="1.0" encoding="utf-8"?>
<ds:datastoreItem xmlns:ds="http://schemas.openxmlformats.org/officeDocument/2006/customXml" ds:itemID="{3D953379-E1DE-4510-88E8-9547E26E58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32c9ae6-48dd-4486-8b85-83541b859355"/>
    <ds:schemaRef ds:uri="a2a134d7-a3fd-4e58-af33-3a5d85c34c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08DC6-7C17-4BEF-9CB1-415DA7206F55}">
  <ds:schemaRefs>
    <ds:schemaRef ds:uri="http://schemas.microsoft.com/office/2006/metadata/properties"/>
    <ds:schemaRef ds:uri="http://schemas.microsoft.com/office/infopath/2007/PartnerControls"/>
    <ds:schemaRef ds:uri="432c9ae6-48dd-4486-8b85-83541b859355"/>
    <ds:schemaRef ds:uri="http://schemas.microsoft.com/sharepoint/v3"/>
    <ds:schemaRef ds:uri="a2a134d7-a3fd-4e58-af33-3a5d85c34cdc"/>
  </ds:schemaRefs>
</ds:datastoreItem>
</file>

<file path=docProps/app.xml><?xml version="1.0" encoding="utf-8"?>
<Properties xmlns="http://schemas.openxmlformats.org/officeDocument/2006/extended-properties" xmlns:vt="http://schemas.openxmlformats.org/officeDocument/2006/docPropsVTypes">
  <TotalTime>5070</TotalTime>
  <Words>884</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Times New Roman</vt:lpstr>
      <vt:lpstr>Wingdings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A 36 by 48 tall</dc:title>
  <dc:creator>Cindy Kranz</dc:creator>
  <cp:lastModifiedBy>Kasaie Sharifi, Seyed Alireza</cp:lastModifiedBy>
  <cp:revision>22</cp:revision>
  <dcterms:created xsi:type="dcterms:W3CDTF">2004-07-27T20:30:49Z</dcterms:created>
  <dcterms:modified xsi:type="dcterms:W3CDTF">2024-10-13T17:29:59Z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0x01010080DC43198397F74FA96F4624C25DDAF9</vt:lpwstr>
  </property>
  <property fmtid="{D5CDD505-2E9C-101B-9397-08002B2CF9AE}" pid="3" name="ArticulateGUID">
    <vt:lpwstr>C6D13255-3A48-4D5B-891C-2CBA5AE330BE</vt:lpwstr>
  </property>
  <property fmtid="{D5CDD505-2E9C-101B-9397-08002B2CF9AE}" pid="4" name="ArticulatePath">
    <vt:lpwstr>hsc_36x48_landscape_template</vt:lpwstr>
  </property>
</Properties>
</file>