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3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6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3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F72C-04B2-401D-A770-FEF79F0F2588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F868-F47D-4D9B-A1E4-ACC805B00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2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Manual Operation 15"/>
          <p:cNvSpPr/>
          <p:nvPr/>
        </p:nvSpPr>
        <p:spPr>
          <a:xfrm>
            <a:off x="1115616" y="476672"/>
            <a:ext cx="1584176" cy="425935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owchart: Connector 16"/>
          <p:cNvSpPr/>
          <p:nvPr/>
        </p:nvSpPr>
        <p:spPr>
          <a:xfrm>
            <a:off x="1367644" y="55724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owchart: Connector 17"/>
          <p:cNvSpPr/>
          <p:nvPr/>
        </p:nvSpPr>
        <p:spPr>
          <a:xfrm>
            <a:off x="1604309" y="5486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owchart: Connector 18"/>
          <p:cNvSpPr/>
          <p:nvPr/>
        </p:nvSpPr>
        <p:spPr>
          <a:xfrm>
            <a:off x="1839858" y="5486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owchart: Connector 19"/>
          <p:cNvSpPr/>
          <p:nvPr/>
        </p:nvSpPr>
        <p:spPr>
          <a:xfrm>
            <a:off x="2098451" y="5486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owchart: Connector 20"/>
          <p:cNvSpPr/>
          <p:nvPr/>
        </p:nvSpPr>
        <p:spPr>
          <a:xfrm>
            <a:off x="2322909" y="55724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owchart: Connector 21"/>
          <p:cNvSpPr/>
          <p:nvPr/>
        </p:nvSpPr>
        <p:spPr>
          <a:xfrm>
            <a:off x="1498078" y="77308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owchart: Connector 22"/>
          <p:cNvSpPr/>
          <p:nvPr/>
        </p:nvSpPr>
        <p:spPr>
          <a:xfrm>
            <a:off x="1719174" y="76470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owchart: Connector 23"/>
          <p:cNvSpPr/>
          <p:nvPr/>
        </p:nvSpPr>
        <p:spPr>
          <a:xfrm>
            <a:off x="1952398" y="76470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owchart: Connector 25"/>
          <p:cNvSpPr/>
          <p:nvPr/>
        </p:nvSpPr>
        <p:spPr>
          <a:xfrm>
            <a:off x="2214897" y="77308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owchart: Manual Operation 26"/>
          <p:cNvSpPr/>
          <p:nvPr/>
        </p:nvSpPr>
        <p:spPr>
          <a:xfrm>
            <a:off x="3419872" y="548680"/>
            <a:ext cx="4028046" cy="425935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owchart: Connector 27"/>
          <p:cNvSpPr/>
          <p:nvPr/>
        </p:nvSpPr>
        <p:spPr>
          <a:xfrm>
            <a:off x="4187713" y="59831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owchart: Connector 28"/>
          <p:cNvSpPr/>
          <p:nvPr/>
        </p:nvSpPr>
        <p:spPr>
          <a:xfrm>
            <a:off x="4376117" y="59831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owchart: Connector 29"/>
          <p:cNvSpPr/>
          <p:nvPr/>
        </p:nvSpPr>
        <p:spPr>
          <a:xfrm>
            <a:off x="4572905" y="59831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owchart: Connector 30"/>
          <p:cNvSpPr/>
          <p:nvPr/>
        </p:nvSpPr>
        <p:spPr>
          <a:xfrm>
            <a:off x="4759911" y="59325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owchart: Connector 31"/>
          <p:cNvSpPr/>
          <p:nvPr/>
        </p:nvSpPr>
        <p:spPr>
          <a:xfrm>
            <a:off x="4964689" y="598318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owchart: Connector 32"/>
          <p:cNvSpPr/>
          <p:nvPr/>
        </p:nvSpPr>
        <p:spPr>
          <a:xfrm>
            <a:off x="5155179" y="59325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334905" y="590761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532725" y="59708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owchart: Connector 35"/>
          <p:cNvSpPr/>
          <p:nvPr/>
        </p:nvSpPr>
        <p:spPr>
          <a:xfrm>
            <a:off x="5747717" y="605902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owchart: Connector 36"/>
          <p:cNvSpPr/>
          <p:nvPr/>
        </p:nvSpPr>
        <p:spPr>
          <a:xfrm>
            <a:off x="5944505" y="608641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owchart: Connector 37"/>
          <p:cNvSpPr/>
          <p:nvPr/>
        </p:nvSpPr>
        <p:spPr>
          <a:xfrm>
            <a:off x="6140328" y="59325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lowchart: Connector 38"/>
          <p:cNvSpPr/>
          <p:nvPr/>
        </p:nvSpPr>
        <p:spPr>
          <a:xfrm>
            <a:off x="6357317" y="59459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owchart: Connector 39"/>
          <p:cNvSpPr/>
          <p:nvPr/>
        </p:nvSpPr>
        <p:spPr>
          <a:xfrm>
            <a:off x="6588224" y="590761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owchart: Connector 40"/>
          <p:cNvSpPr/>
          <p:nvPr/>
        </p:nvSpPr>
        <p:spPr>
          <a:xfrm>
            <a:off x="4275080" y="78112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owchart: Connector 41"/>
          <p:cNvSpPr/>
          <p:nvPr/>
        </p:nvSpPr>
        <p:spPr>
          <a:xfrm>
            <a:off x="4466514" y="78112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lowchart: Connector 42"/>
          <p:cNvSpPr/>
          <p:nvPr/>
        </p:nvSpPr>
        <p:spPr>
          <a:xfrm>
            <a:off x="4661549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lowchart: Connector 43"/>
          <p:cNvSpPr/>
          <p:nvPr/>
        </p:nvSpPr>
        <p:spPr>
          <a:xfrm>
            <a:off x="4870530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lowchart: Connector 44"/>
          <p:cNvSpPr/>
          <p:nvPr/>
        </p:nvSpPr>
        <p:spPr>
          <a:xfrm>
            <a:off x="5074028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owchart: Connector 45"/>
          <p:cNvSpPr/>
          <p:nvPr/>
        </p:nvSpPr>
        <p:spPr>
          <a:xfrm>
            <a:off x="5256076" y="77815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owchart: Connector 46"/>
          <p:cNvSpPr/>
          <p:nvPr/>
        </p:nvSpPr>
        <p:spPr>
          <a:xfrm>
            <a:off x="5445681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owchart: Connector 47"/>
          <p:cNvSpPr/>
          <p:nvPr/>
        </p:nvSpPr>
        <p:spPr>
          <a:xfrm>
            <a:off x="5666939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owchart: Connector 48"/>
          <p:cNvSpPr/>
          <p:nvPr/>
        </p:nvSpPr>
        <p:spPr>
          <a:xfrm>
            <a:off x="5860413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owchart: Connector 49"/>
          <p:cNvSpPr/>
          <p:nvPr/>
        </p:nvSpPr>
        <p:spPr>
          <a:xfrm>
            <a:off x="6057633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owchart: Connector 50"/>
          <p:cNvSpPr/>
          <p:nvPr/>
        </p:nvSpPr>
        <p:spPr>
          <a:xfrm>
            <a:off x="6262283" y="7806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owchart: Connector 52"/>
          <p:cNvSpPr/>
          <p:nvPr/>
        </p:nvSpPr>
        <p:spPr>
          <a:xfrm>
            <a:off x="6473713" y="778585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owchart: Process 54"/>
          <p:cNvSpPr/>
          <p:nvPr/>
        </p:nvSpPr>
        <p:spPr>
          <a:xfrm>
            <a:off x="5036698" y="2586390"/>
            <a:ext cx="3908580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owchart: Connector 55"/>
          <p:cNvSpPr/>
          <p:nvPr/>
        </p:nvSpPr>
        <p:spPr>
          <a:xfrm>
            <a:off x="5232492" y="2586390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owchart: Connector 56"/>
          <p:cNvSpPr/>
          <p:nvPr/>
        </p:nvSpPr>
        <p:spPr>
          <a:xfrm>
            <a:off x="5405979" y="2586390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lowchart: Connector 57"/>
          <p:cNvSpPr/>
          <p:nvPr/>
        </p:nvSpPr>
        <p:spPr>
          <a:xfrm>
            <a:off x="5612301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lowchart: Connector 58"/>
          <p:cNvSpPr/>
          <p:nvPr/>
        </p:nvSpPr>
        <p:spPr>
          <a:xfrm>
            <a:off x="5842935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lowchart: Connector 59"/>
          <p:cNvSpPr/>
          <p:nvPr/>
        </p:nvSpPr>
        <p:spPr>
          <a:xfrm>
            <a:off x="6075314" y="2586460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owchart: Connector 60"/>
          <p:cNvSpPr/>
          <p:nvPr/>
        </p:nvSpPr>
        <p:spPr>
          <a:xfrm>
            <a:off x="6325190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owchart: Connector 61"/>
          <p:cNvSpPr/>
          <p:nvPr/>
        </p:nvSpPr>
        <p:spPr>
          <a:xfrm>
            <a:off x="6541713" y="2586390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owchart: Connector 62"/>
          <p:cNvSpPr/>
          <p:nvPr/>
        </p:nvSpPr>
        <p:spPr>
          <a:xfrm>
            <a:off x="6772894" y="259642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owchart: Connector 63"/>
          <p:cNvSpPr/>
          <p:nvPr/>
        </p:nvSpPr>
        <p:spPr>
          <a:xfrm>
            <a:off x="6994536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owchart: Connector 64"/>
          <p:cNvSpPr/>
          <p:nvPr/>
        </p:nvSpPr>
        <p:spPr>
          <a:xfrm>
            <a:off x="7193570" y="259065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owchart: Connector 65"/>
          <p:cNvSpPr/>
          <p:nvPr/>
        </p:nvSpPr>
        <p:spPr>
          <a:xfrm>
            <a:off x="7381509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lowchart: Connector 66"/>
          <p:cNvSpPr/>
          <p:nvPr/>
        </p:nvSpPr>
        <p:spPr>
          <a:xfrm>
            <a:off x="7562789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lowchart: Connector 67"/>
          <p:cNvSpPr/>
          <p:nvPr/>
        </p:nvSpPr>
        <p:spPr>
          <a:xfrm>
            <a:off x="7783709" y="2586390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lowchart: Connector 68"/>
          <p:cNvSpPr/>
          <p:nvPr/>
        </p:nvSpPr>
        <p:spPr>
          <a:xfrm>
            <a:off x="8031635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lowchart: Connector 69"/>
          <p:cNvSpPr/>
          <p:nvPr/>
        </p:nvSpPr>
        <p:spPr>
          <a:xfrm>
            <a:off x="8254935" y="259653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owchart: Connector 70"/>
          <p:cNvSpPr/>
          <p:nvPr/>
        </p:nvSpPr>
        <p:spPr>
          <a:xfrm>
            <a:off x="8480992" y="259065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owchart: Connector 71"/>
          <p:cNvSpPr/>
          <p:nvPr/>
        </p:nvSpPr>
        <p:spPr>
          <a:xfrm>
            <a:off x="8673783" y="259065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lowchart: Connector 89"/>
          <p:cNvSpPr/>
          <p:nvPr/>
        </p:nvSpPr>
        <p:spPr>
          <a:xfrm>
            <a:off x="5164143" y="380048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owchart: Connector 90"/>
          <p:cNvSpPr/>
          <p:nvPr/>
        </p:nvSpPr>
        <p:spPr>
          <a:xfrm>
            <a:off x="5369572" y="379104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owchart: Connector 91"/>
          <p:cNvSpPr/>
          <p:nvPr/>
        </p:nvSpPr>
        <p:spPr>
          <a:xfrm>
            <a:off x="5567392" y="378688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owchart: Connector 92"/>
          <p:cNvSpPr/>
          <p:nvPr/>
        </p:nvSpPr>
        <p:spPr>
          <a:xfrm>
            <a:off x="5819725" y="379276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owchart: Connector 93"/>
          <p:cNvSpPr/>
          <p:nvPr/>
        </p:nvSpPr>
        <p:spPr>
          <a:xfrm>
            <a:off x="6020292" y="379514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owchart: Connector 94"/>
          <p:cNvSpPr/>
          <p:nvPr/>
        </p:nvSpPr>
        <p:spPr>
          <a:xfrm>
            <a:off x="6233022" y="378688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owchart: Connector 95"/>
          <p:cNvSpPr/>
          <p:nvPr/>
        </p:nvSpPr>
        <p:spPr>
          <a:xfrm>
            <a:off x="6467032" y="3790234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owchart: Connector 96"/>
          <p:cNvSpPr/>
          <p:nvPr/>
        </p:nvSpPr>
        <p:spPr>
          <a:xfrm>
            <a:off x="6680530" y="379265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owchart: Connector 97"/>
          <p:cNvSpPr/>
          <p:nvPr/>
        </p:nvSpPr>
        <p:spPr>
          <a:xfrm>
            <a:off x="6919920" y="380048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owchart: Connector 98"/>
          <p:cNvSpPr/>
          <p:nvPr/>
        </p:nvSpPr>
        <p:spPr>
          <a:xfrm>
            <a:off x="7125612" y="379276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owchart: Connector 99"/>
          <p:cNvSpPr/>
          <p:nvPr/>
        </p:nvSpPr>
        <p:spPr>
          <a:xfrm>
            <a:off x="7343721" y="3800488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Flowchart: Connector 100"/>
          <p:cNvSpPr/>
          <p:nvPr/>
        </p:nvSpPr>
        <p:spPr>
          <a:xfrm>
            <a:off x="7578977" y="3794463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owchart: Connector 101"/>
          <p:cNvSpPr/>
          <p:nvPr/>
        </p:nvSpPr>
        <p:spPr>
          <a:xfrm>
            <a:off x="7806596" y="379015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owchart: Connector 102"/>
          <p:cNvSpPr/>
          <p:nvPr/>
        </p:nvSpPr>
        <p:spPr>
          <a:xfrm>
            <a:off x="8058777" y="379276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owchart: Connector 103"/>
          <p:cNvSpPr/>
          <p:nvPr/>
        </p:nvSpPr>
        <p:spPr>
          <a:xfrm>
            <a:off x="8278495" y="3792766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owchart: Connector 104"/>
          <p:cNvSpPr/>
          <p:nvPr/>
        </p:nvSpPr>
        <p:spPr>
          <a:xfrm>
            <a:off x="8537362" y="3786882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owchart: Connector 105"/>
          <p:cNvSpPr/>
          <p:nvPr/>
        </p:nvSpPr>
        <p:spPr>
          <a:xfrm>
            <a:off x="8765023" y="3802434"/>
            <a:ext cx="74681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Box 106"/>
          <p:cNvSpPr txBox="1"/>
          <p:nvPr/>
        </p:nvSpPr>
        <p:spPr>
          <a:xfrm>
            <a:off x="1259632" y="261228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B1</a:t>
            </a:r>
            <a:endParaRPr lang="de-DE" sz="8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64110" y="261228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B2</a:t>
            </a:r>
            <a:endParaRPr lang="de-DE" sz="8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91680" y="261228"/>
            <a:ext cx="376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VCC</a:t>
            </a:r>
            <a:endParaRPr lang="de-DE" sz="8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70463" y="261228"/>
            <a:ext cx="388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LED7</a:t>
            </a:r>
            <a:endParaRPr lang="de-DE" sz="8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98451" y="853133"/>
            <a:ext cx="45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GND</a:t>
            </a:r>
            <a:endParaRPr lang="de-DE" sz="8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75080" y="331228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B1</a:t>
            </a:r>
            <a:endParaRPr lang="de-DE" sz="8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55013" y="341805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B2</a:t>
            </a:r>
            <a:endParaRPr lang="de-DE" sz="8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44008" y="330479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B3</a:t>
            </a:r>
            <a:endParaRPr lang="de-DE" sz="8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60032" y="342322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B4</a:t>
            </a:r>
            <a:endParaRPr lang="de-DE" sz="8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56297" y="341805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B5</a:t>
            </a:r>
            <a:endParaRPr lang="de-DE" sz="8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20072" y="330479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B6</a:t>
            </a:r>
            <a:endParaRPr lang="de-DE" sz="8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18233" y="346320"/>
            <a:ext cx="417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LED7</a:t>
            </a:r>
            <a:endParaRPr lang="de-DE" sz="8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36096" y="338785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B7</a:t>
            </a:r>
            <a:endParaRPr lang="de-DE" sz="8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32361" y="332656"/>
            <a:ext cx="30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B8</a:t>
            </a:r>
            <a:endParaRPr lang="de-DE" sz="8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11690" y="330479"/>
            <a:ext cx="37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VCC</a:t>
            </a:r>
            <a:endParaRPr lang="de-DE" sz="8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34291" y="927155"/>
            <a:ext cx="45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GND</a:t>
            </a:r>
            <a:endParaRPr lang="de-DE" sz="800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644305" y="3882534"/>
            <a:ext cx="390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VCC</a:t>
            </a:r>
            <a:endParaRPr lang="de-DE" sz="800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13262" y="2368726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B1</a:t>
            </a:r>
            <a:endParaRPr lang="de-DE" sz="800" dirty="0"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87359" y="2365757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B2</a:t>
            </a:r>
            <a:endParaRPr lang="de-DE" sz="800" dirty="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467165" y="2383115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B3</a:t>
            </a:r>
            <a:endParaRPr lang="de-DE" sz="800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73708" y="2375208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B4</a:t>
            </a:r>
            <a:endParaRPr lang="de-DE" sz="800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079246" y="2375208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B5</a:t>
            </a:r>
            <a:endParaRPr lang="de-DE" sz="800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81075" y="2375208"/>
            <a:ext cx="319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B6</a:t>
            </a:r>
            <a:endParaRPr lang="de-DE" sz="800" dirty="0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703000" y="2355519"/>
            <a:ext cx="47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GND</a:t>
            </a:r>
            <a:endParaRPr lang="de-DE" sz="8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528874" y="2355550"/>
            <a:ext cx="402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LED7</a:t>
            </a:r>
            <a:endParaRPr lang="de-DE" sz="800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91054" y="3873361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6</a:t>
            </a:r>
            <a:endParaRPr lang="de-DE" sz="800" dirty="0"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133459" y="3882534"/>
            <a:ext cx="413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5</a:t>
            </a:r>
            <a:endParaRPr lang="de-DE" sz="800" dirty="0">
              <a:latin typeface="+mj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97668" y="388253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4</a:t>
            </a:r>
            <a:endParaRPr lang="de-DE" sz="800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58578" y="388253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3</a:t>
            </a:r>
            <a:endParaRPr lang="de-DE" sz="800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420551" y="388253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2</a:t>
            </a:r>
            <a:endParaRPr lang="de-DE" sz="800" dirty="0">
              <a:latin typeface="+mj-lt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00293" y="388253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1</a:t>
            </a:r>
            <a:endParaRPr lang="de-DE" sz="800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67432" y="3873361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0</a:t>
            </a:r>
            <a:endParaRPr lang="de-DE" sz="800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65996" y="3889881"/>
            <a:ext cx="402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SW</a:t>
            </a:r>
            <a:endParaRPr lang="de-DE" sz="800" dirty="0"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41713" y="3891287"/>
            <a:ext cx="402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B8</a:t>
            </a:r>
            <a:endParaRPr lang="de-DE" sz="800" dirty="0"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23409" y="3882534"/>
            <a:ext cx="402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B7</a:t>
            </a:r>
            <a:endParaRPr lang="de-DE" sz="800" dirty="0"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120165" y="3900072"/>
            <a:ext cx="47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GND</a:t>
            </a:r>
            <a:endParaRPr lang="de-DE" sz="800" dirty="0">
              <a:latin typeface="+mj-lt"/>
            </a:endParaRPr>
          </a:p>
        </p:txBody>
      </p:sp>
      <p:sp>
        <p:nvSpPr>
          <p:cNvPr id="154" name="Flowchart: Manual Operation 153"/>
          <p:cNvSpPr/>
          <p:nvPr/>
        </p:nvSpPr>
        <p:spPr>
          <a:xfrm rot="10800000">
            <a:off x="395534" y="5373213"/>
            <a:ext cx="4569154" cy="115213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owchart: Connector 154"/>
          <p:cNvSpPr/>
          <p:nvPr/>
        </p:nvSpPr>
        <p:spPr>
          <a:xfrm>
            <a:off x="1403153" y="629705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owchart: Connector 155"/>
          <p:cNvSpPr/>
          <p:nvPr/>
        </p:nvSpPr>
        <p:spPr>
          <a:xfrm>
            <a:off x="1758611" y="630567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owchart: Connector 156"/>
          <p:cNvSpPr/>
          <p:nvPr/>
        </p:nvSpPr>
        <p:spPr>
          <a:xfrm>
            <a:off x="2154172" y="629705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owchart: Connector 157"/>
          <p:cNvSpPr/>
          <p:nvPr/>
        </p:nvSpPr>
        <p:spPr>
          <a:xfrm>
            <a:off x="2494819" y="630869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owchart: Connector 158"/>
          <p:cNvSpPr/>
          <p:nvPr/>
        </p:nvSpPr>
        <p:spPr>
          <a:xfrm>
            <a:off x="3862971" y="629705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Flowchart: Connector 159"/>
          <p:cNvSpPr/>
          <p:nvPr/>
        </p:nvSpPr>
        <p:spPr>
          <a:xfrm>
            <a:off x="2818855" y="630932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Flowchart: Connector 160"/>
          <p:cNvSpPr/>
          <p:nvPr/>
        </p:nvSpPr>
        <p:spPr>
          <a:xfrm>
            <a:off x="3178895" y="630869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lowchart: Connector 161"/>
          <p:cNvSpPr/>
          <p:nvPr/>
        </p:nvSpPr>
        <p:spPr>
          <a:xfrm>
            <a:off x="3538935" y="630869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Flowchart: Connector 162"/>
          <p:cNvSpPr/>
          <p:nvPr/>
        </p:nvSpPr>
        <p:spPr>
          <a:xfrm>
            <a:off x="4211960" y="629705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Flowchart: Connector 167"/>
          <p:cNvSpPr/>
          <p:nvPr/>
        </p:nvSpPr>
        <p:spPr>
          <a:xfrm>
            <a:off x="1187129" y="59492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Flowchart: Connector 168"/>
          <p:cNvSpPr/>
          <p:nvPr/>
        </p:nvSpPr>
        <p:spPr>
          <a:xfrm>
            <a:off x="1542587" y="595789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Flowchart: Connector 169"/>
          <p:cNvSpPr/>
          <p:nvPr/>
        </p:nvSpPr>
        <p:spPr>
          <a:xfrm>
            <a:off x="1938148" y="59492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Flowchart: Connector 170"/>
          <p:cNvSpPr/>
          <p:nvPr/>
        </p:nvSpPr>
        <p:spPr>
          <a:xfrm>
            <a:off x="2278795" y="596091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Flowchart: Connector 171"/>
          <p:cNvSpPr/>
          <p:nvPr/>
        </p:nvSpPr>
        <p:spPr>
          <a:xfrm>
            <a:off x="3646947" y="59492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Flowchart: Connector 172"/>
          <p:cNvSpPr/>
          <p:nvPr/>
        </p:nvSpPr>
        <p:spPr>
          <a:xfrm>
            <a:off x="2602831" y="596154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Flowchart: Connector 173"/>
          <p:cNvSpPr/>
          <p:nvPr/>
        </p:nvSpPr>
        <p:spPr>
          <a:xfrm>
            <a:off x="2962871" y="596091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Flowchart: Connector 174"/>
          <p:cNvSpPr/>
          <p:nvPr/>
        </p:nvSpPr>
        <p:spPr>
          <a:xfrm>
            <a:off x="3322911" y="596091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Flowchart: Connector 175"/>
          <p:cNvSpPr/>
          <p:nvPr/>
        </p:nvSpPr>
        <p:spPr>
          <a:xfrm>
            <a:off x="3995936" y="594928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Flowchart: Connector 176"/>
          <p:cNvSpPr/>
          <p:nvPr/>
        </p:nvSpPr>
        <p:spPr>
          <a:xfrm>
            <a:off x="1340024" y="55892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Flowchart: Connector 177"/>
          <p:cNvSpPr/>
          <p:nvPr/>
        </p:nvSpPr>
        <p:spPr>
          <a:xfrm>
            <a:off x="1695482" y="5597856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Flowchart: Connector 178"/>
          <p:cNvSpPr/>
          <p:nvPr/>
        </p:nvSpPr>
        <p:spPr>
          <a:xfrm>
            <a:off x="2091043" y="55892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Flowchart: Connector 179"/>
          <p:cNvSpPr/>
          <p:nvPr/>
        </p:nvSpPr>
        <p:spPr>
          <a:xfrm>
            <a:off x="2431690" y="560087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Flowchart: Connector 180"/>
          <p:cNvSpPr/>
          <p:nvPr/>
        </p:nvSpPr>
        <p:spPr>
          <a:xfrm>
            <a:off x="3799842" y="558924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lowchart: Connector 181"/>
          <p:cNvSpPr/>
          <p:nvPr/>
        </p:nvSpPr>
        <p:spPr>
          <a:xfrm>
            <a:off x="2755726" y="560150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lowchart: Connector 182"/>
          <p:cNvSpPr/>
          <p:nvPr/>
        </p:nvSpPr>
        <p:spPr>
          <a:xfrm>
            <a:off x="3115766" y="560087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lowchart: Connector 183"/>
          <p:cNvSpPr/>
          <p:nvPr/>
        </p:nvSpPr>
        <p:spPr>
          <a:xfrm>
            <a:off x="3475806" y="5600877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TextBox 184"/>
          <p:cNvSpPr txBox="1"/>
          <p:nvPr/>
        </p:nvSpPr>
        <p:spPr>
          <a:xfrm>
            <a:off x="1210494" y="6525793"/>
            <a:ext cx="457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GND</a:t>
            </a:r>
            <a:endParaRPr lang="de-DE" sz="800" dirty="0">
              <a:latin typeface="+mj-l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681633" y="6540065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7</a:t>
            </a:r>
            <a:endParaRPr lang="de-DE" sz="800" dirty="0">
              <a:latin typeface="+mj-l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365391" y="6525793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5</a:t>
            </a:r>
            <a:endParaRPr lang="de-DE" sz="800" dirty="0">
              <a:latin typeface="+mj-lt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10156" y="6519446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3</a:t>
            </a:r>
            <a:endParaRPr lang="de-DE" sz="800" dirty="0">
              <a:latin typeface="+mj-lt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604309" y="6521593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1</a:t>
            </a:r>
            <a:endParaRPr lang="de-DE" sz="800" dirty="0">
              <a:latin typeface="+mj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37399" y="5973840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0</a:t>
            </a:r>
            <a:endParaRPr lang="de-DE" sz="800" dirty="0"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811578" y="598528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2</a:t>
            </a:r>
            <a:endParaRPr lang="de-DE" sz="800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144493" y="5971945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4</a:t>
            </a:r>
            <a:endParaRPr lang="de-DE" sz="800" dirty="0">
              <a:latin typeface="+mj-lt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68978" y="5985284"/>
            <a:ext cx="402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LED</a:t>
            </a:r>
          </a:p>
          <a:p>
            <a:pPr algn="ctr"/>
            <a:r>
              <a:rPr lang="en-US" sz="800" dirty="0" smtClean="0">
                <a:latin typeface="+mj-lt"/>
              </a:rPr>
              <a:t>6</a:t>
            </a:r>
            <a:endParaRPr lang="de-DE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5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</dc:creator>
  <cp:lastModifiedBy>Malek</cp:lastModifiedBy>
  <cp:revision>7</cp:revision>
  <dcterms:created xsi:type="dcterms:W3CDTF">2017-12-05T11:41:38Z</dcterms:created>
  <dcterms:modified xsi:type="dcterms:W3CDTF">2017-12-05T12:39:17Z</dcterms:modified>
</cp:coreProperties>
</file>