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7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3D7D-6A9D-4BB8-8DE4-68CDF84D2D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758D-5A4D-4496-889F-4891429B3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3635" y="1786071"/>
            <a:ext cx="6340979" cy="2743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2050" y="2196981"/>
            <a:ext cx="1428571" cy="1921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48330" y="2196981"/>
            <a:ext cx="1428571" cy="1921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09519" y="2196981"/>
            <a:ext cx="1428571" cy="1921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49454" y="1375161"/>
            <a:ext cx="132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7821" y="4118359"/>
            <a:ext cx="101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0352" y="4118361"/>
            <a:ext cx="101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6632" y="4118360"/>
            <a:ext cx="101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30014" y="3001710"/>
            <a:ext cx="726392" cy="3119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13200" y="2295751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SimSun" panose="02010600030101010101" pitchFamily="2" charset="-122"/>
                <a:cs typeface="B Nazanin" panose="00000400000000000000" pitchFamily="2" charset="-78"/>
              </a:rPr>
              <a:t>prof_times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96820" y="266508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imSun" panose="02010600030101010101" pitchFamily="2" charset="-122"/>
                <a:cs typeface="B Nazanin" panose="00000400000000000000" pitchFamily="2" charset="-78"/>
              </a:rPr>
              <a:t>room_times</a:t>
            </a:r>
            <a:r>
              <a:rPr lang="en-US" dirty="0">
                <a:latin typeface="SimSun" panose="02010600030101010101" pitchFamily="2" charset="-122"/>
                <a:cs typeface="B Nazanin" panose="00000400000000000000" pitchFamily="2" charset="-78"/>
              </a:rPr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21793" y="300171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imSun" panose="02010600030101010101" pitchFamily="2" charset="-122"/>
                <a:cs typeface="B Nazanin" panose="00000400000000000000" pitchFamily="2" charset="-78"/>
              </a:rPr>
              <a:t>prof_room</a:t>
            </a:r>
            <a:r>
              <a:rPr lang="en-US" dirty="0">
                <a:latin typeface="SimSun" panose="02010600030101010101" pitchFamily="2" charset="-122"/>
                <a:cs typeface="B Nazanin" panose="00000400000000000000" pitchFamily="2" charset="-78"/>
              </a:rPr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87474" y="3575209"/>
            <a:ext cx="1117719" cy="264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ersons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2015" y="3707669"/>
            <a:ext cx="1281396" cy="188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5985" y="5589606"/>
            <a:ext cx="921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dirty="0" smtClean="0">
                <a:solidFill>
                  <a:schemeClr val="tx1"/>
                </a:solidFill>
              </a:rPr>
              <a:t>ersons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3741766">
            <a:off x="4414149" y="3479937"/>
            <a:ext cx="265528" cy="1307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69430" y="3868561"/>
            <a:ext cx="986564" cy="264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69430" y="5075927"/>
            <a:ext cx="986564" cy="264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69430" y="4249780"/>
            <a:ext cx="986564" cy="264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22015" y="581114"/>
            <a:ext cx="1642336" cy="2268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1563" y="663505"/>
            <a:ext cx="106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Professor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5966" y="1032837"/>
            <a:ext cx="83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Course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76043" y="1409398"/>
            <a:ext cx="73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Room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169179" y="1802504"/>
            <a:ext cx="537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Day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02741" y="2260089"/>
            <a:ext cx="670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Time</a:t>
            </a:r>
            <a:r>
              <a:rPr lang="en-US" dirty="0"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rot="10800000">
            <a:off x="3526470" y="2922661"/>
            <a:ext cx="268920" cy="89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43451" y="2831260"/>
            <a:ext cx="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3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B Nazanin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KINGMAX</dc:creator>
  <cp:lastModifiedBy>KINGMAX</cp:lastModifiedBy>
  <cp:revision>4</cp:revision>
  <dcterms:created xsi:type="dcterms:W3CDTF">2019-01-26T17:07:52Z</dcterms:created>
  <dcterms:modified xsi:type="dcterms:W3CDTF">2019-01-26T17:25:16Z</dcterms:modified>
</cp:coreProperties>
</file>