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ECAB-34A3-430F-A2F6-8ED358EFD86C}" type="datetimeFigureOut">
              <a:rPr lang="en-US" smtClean="0"/>
              <a:t>2024-11-05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9A0B-2199-452B-A288-C3DA27D1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2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ECAB-34A3-430F-A2F6-8ED358EFD86C}" type="datetimeFigureOut">
              <a:rPr lang="en-US" smtClean="0"/>
              <a:t>2024-11-05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9A0B-2199-452B-A288-C3DA27D1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0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ECAB-34A3-430F-A2F6-8ED358EFD86C}" type="datetimeFigureOut">
              <a:rPr lang="en-US" smtClean="0"/>
              <a:t>2024-11-05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9A0B-2199-452B-A288-C3DA27D1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12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ECAB-34A3-430F-A2F6-8ED358EFD86C}" type="datetimeFigureOut">
              <a:rPr lang="en-US" smtClean="0"/>
              <a:t>2024-11-05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9A0B-2199-452B-A288-C3DA27D1D53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7625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ECAB-34A3-430F-A2F6-8ED358EFD86C}" type="datetimeFigureOut">
              <a:rPr lang="en-US" smtClean="0"/>
              <a:t>2024-11-05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9A0B-2199-452B-A288-C3DA27D1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50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ECAB-34A3-430F-A2F6-8ED358EFD86C}" type="datetimeFigureOut">
              <a:rPr lang="en-US" smtClean="0"/>
              <a:t>2024-11-05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9A0B-2199-452B-A288-C3DA27D1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17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ECAB-34A3-430F-A2F6-8ED358EFD86C}" type="datetimeFigureOut">
              <a:rPr lang="en-US" smtClean="0"/>
              <a:t>2024-11-05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9A0B-2199-452B-A288-C3DA27D1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96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ECAB-34A3-430F-A2F6-8ED358EFD86C}" type="datetimeFigureOut">
              <a:rPr lang="en-US" smtClean="0"/>
              <a:t>2024-11-05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9A0B-2199-452B-A288-C3DA27D1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04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ECAB-34A3-430F-A2F6-8ED358EFD86C}" type="datetimeFigureOut">
              <a:rPr lang="en-US" smtClean="0"/>
              <a:t>2024-11-05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9A0B-2199-452B-A288-C3DA27D1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9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ECAB-34A3-430F-A2F6-8ED358EFD86C}" type="datetimeFigureOut">
              <a:rPr lang="en-US" smtClean="0"/>
              <a:t>2024-11-05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9A0B-2199-452B-A288-C3DA27D1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2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ECAB-34A3-430F-A2F6-8ED358EFD86C}" type="datetimeFigureOut">
              <a:rPr lang="en-US" smtClean="0"/>
              <a:t>2024-11-05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9A0B-2199-452B-A288-C3DA27D1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2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ECAB-34A3-430F-A2F6-8ED358EFD86C}" type="datetimeFigureOut">
              <a:rPr lang="en-US" smtClean="0"/>
              <a:t>2024-11-05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9A0B-2199-452B-A288-C3DA27D1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07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ECAB-34A3-430F-A2F6-8ED358EFD86C}" type="datetimeFigureOut">
              <a:rPr lang="en-US" smtClean="0"/>
              <a:t>2024-11-05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9A0B-2199-452B-A288-C3DA27D1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6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ECAB-34A3-430F-A2F6-8ED358EFD86C}" type="datetimeFigureOut">
              <a:rPr lang="en-US" smtClean="0"/>
              <a:t>2024-11-05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9A0B-2199-452B-A288-C3DA27D1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2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ECAB-34A3-430F-A2F6-8ED358EFD86C}" type="datetimeFigureOut">
              <a:rPr lang="en-US" smtClean="0"/>
              <a:t>2024-11-05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9A0B-2199-452B-A288-C3DA27D1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8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ECAB-34A3-430F-A2F6-8ED358EFD86C}" type="datetimeFigureOut">
              <a:rPr lang="en-US" smtClean="0"/>
              <a:t>2024-11-05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9A0B-2199-452B-A288-C3DA27D1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0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1ECAB-34A3-430F-A2F6-8ED358EFD86C}" type="datetimeFigureOut">
              <a:rPr lang="en-US" smtClean="0"/>
              <a:t>2024-11-05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99A0B-2199-452B-A288-C3DA27D1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0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8D1ECAB-34A3-430F-A2F6-8ED358EFD86C}" type="datetimeFigureOut">
              <a:rPr lang="en-US" smtClean="0"/>
              <a:t>2024-11-05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2499A0B-2199-452B-A288-C3DA27D1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5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9192-9AEA-4587-209E-FAA3767D96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b="1" dirty="0">
                <a:latin typeface="Sahel" panose="020B0603030804020204" pitchFamily="34" charset="-78"/>
                <a:cs typeface="Sahel" panose="020B0603030804020204" pitchFamily="34" charset="-78"/>
              </a:rPr>
              <a:t>ربات های معامله گر با پایتون</a:t>
            </a:r>
            <a:endParaRPr lang="en-US" b="1" dirty="0">
              <a:latin typeface="Sahel" panose="020B0603030804020204" pitchFamily="34" charset="-78"/>
              <a:cs typeface="Sahel" panose="020B0603030804020204" pitchFamily="34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1A8A2-56FB-4BAF-B040-54E66D6E74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TRADER BOT WITH </a:t>
            </a:r>
            <a:r>
              <a:rPr lang="en-US" dirty="0" err="1"/>
              <a:t>PYTHOn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9CA41-FC4A-3C27-36A1-A404CB86BB42}"/>
              </a:ext>
            </a:extLst>
          </p:cNvPr>
          <p:cNvSpPr txBox="1"/>
          <p:nvPr/>
        </p:nvSpPr>
        <p:spPr>
          <a:xfrm>
            <a:off x="3071973" y="4429875"/>
            <a:ext cx="585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Alireza </a:t>
            </a:r>
            <a:r>
              <a:rPr lang="en-US" dirty="0" err="1"/>
              <a:t>Sadabadi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4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EB9C-8237-E596-2A38-6D5A2E4E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="1" dirty="0">
                <a:latin typeface="Sahel" panose="020B0603030804020204" pitchFamily="34" charset="-78"/>
                <a:cs typeface="Sahel" panose="020B0603030804020204" pitchFamily="34" charset="-78"/>
              </a:rPr>
              <a:t>برای پایتون از کجا شروع کنیم؟</a:t>
            </a:r>
            <a:endParaRPr lang="en-US" b="1" dirty="0">
              <a:latin typeface="Sahel" panose="020B0603030804020204" pitchFamily="34" charset="-78"/>
              <a:cs typeface="Sahel" panose="020B0603030804020204" pitchFamily="34" charset="-78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439EDA-B59B-D34B-361E-B9B3AF927C9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>
                <a:latin typeface="Sahel" panose="020B0603030804020204" pitchFamily="34" charset="-78"/>
                <a:cs typeface="Sahel" panose="020B0603030804020204" pitchFamily="34" charset="-78"/>
              </a:rPr>
              <a:t>دوره پایتون مقدماتی جادی </a:t>
            </a:r>
            <a:r>
              <a:rPr lang="en-US" sz="2400" dirty="0">
                <a:latin typeface="Sahel" panose="020B0603030804020204" pitchFamily="34" charset="-78"/>
                <a:cs typeface="Sahel" panose="020B0603030804020204" pitchFamily="34" charset="-78"/>
              </a:rPr>
              <a:t> -</a:t>
            </a:r>
            <a:r>
              <a:rPr lang="fa-IR" sz="2400" dirty="0">
                <a:latin typeface="Sahel" panose="020B0603030804020204" pitchFamily="34" charset="-78"/>
                <a:cs typeface="Sahel" panose="020B0603030804020204" pitchFamily="34" charset="-78"/>
              </a:rPr>
              <a:t>مکتب خونه</a:t>
            </a:r>
            <a:endParaRPr lang="en-US" sz="2400" dirty="0">
              <a:latin typeface="Sahel" panose="020B0603030804020204" pitchFamily="34" charset="-78"/>
              <a:cs typeface="Sahel" panose="020B0603030804020204" pitchFamily="34" charset="-78"/>
            </a:endParaRPr>
          </a:p>
          <a:p>
            <a:pPr algn="r" rtl="1"/>
            <a:r>
              <a:rPr lang="fa-IR" sz="2400" dirty="0">
                <a:latin typeface="Sahel" panose="020B0603030804020204" pitchFamily="34" charset="-78"/>
                <a:cs typeface="Sahel" panose="020B0603030804020204" pitchFamily="34" charset="-78"/>
              </a:rPr>
              <a:t>کتابخانه پانداس </a:t>
            </a:r>
            <a:r>
              <a:rPr lang="en-US" sz="2400" cap="none" dirty="0">
                <a:latin typeface="Sahel" panose="020B0603030804020204" pitchFamily="34" charset="-78"/>
                <a:cs typeface="Sahel" panose="020B0603030804020204" pitchFamily="34" charset="-78"/>
              </a:rPr>
              <a:t>Pandas</a:t>
            </a:r>
          </a:p>
          <a:p>
            <a:pPr algn="r" rtl="1"/>
            <a:r>
              <a:rPr lang="fa-IR" sz="2400" dirty="0">
                <a:latin typeface="Sahel" panose="020B0603030804020204" pitchFamily="34" charset="-78"/>
                <a:cs typeface="Sahel" panose="020B0603030804020204" pitchFamily="34" charset="-78"/>
              </a:rPr>
              <a:t>کتابخانه نامپای </a:t>
            </a:r>
            <a:r>
              <a:rPr lang="en-US" sz="2400" cap="none" dirty="0" err="1">
                <a:latin typeface="Sahel" panose="020B0603030804020204" pitchFamily="34" charset="-78"/>
                <a:cs typeface="Sahel" panose="020B0603030804020204" pitchFamily="34" charset="-78"/>
              </a:rPr>
              <a:t>Numpy</a:t>
            </a:r>
            <a:endParaRPr lang="en-US" sz="2400" cap="none" dirty="0">
              <a:latin typeface="Sahel" panose="020B0603030804020204" pitchFamily="34" charset="-78"/>
              <a:cs typeface="Sahel" panose="020B0603030804020204" pitchFamily="34" charset="-78"/>
            </a:endParaRPr>
          </a:p>
          <a:p>
            <a:pPr algn="r" rtl="1"/>
            <a:r>
              <a:rPr lang="fa-IR" sz="2400" dirty="0">
                <a:latin typeface="Sahel" panose="020B0603030804020204" pitchFamily="34" charset="-78"/>
                <a:cs typeface="Sahel" panose="020B0603030804020204" pitchFamily="34" charset="-78"/>
              </a:rPr>
              <a:t>رسم نمودار </a:t>
            </a:r>
            <a:r>
              <a:rPr lang="en-US" sz="2400" cap="none" dirty="0" err="1">
                <a:latin typeface="Sahel" panose="020B0603030804020204" pitchFamily="34" charset="-78"/>
                <a:cs typeface="Sahel" panose="020B0603030804020204" pitchFamily="34" charset="-78"/>
              </a:rPr>
              <a:t>Mplfinance</a:t>
            </a:r>
            <a:r>
              <a:rPr lang="en-US" sz="2400" dirty="0">
                <a:latin typeface="Sahel" panose="020B0603030804020204" pitchFamily="34" charset="-78"/>
                <a:cs typeface="Sahel" panose="020B0603030804020204" pitchFamily="34" charset="-78"/>
              </a:rPr>
              <a:t> , </a:t>
            </a:r>
            <a:r>
              <a:rPr lang="en-US" sz="2400" cap="none" dirty="0">
                <a:latin typeface="Sahel" panose="020B0603030804020204" pitchFamily="34" charset="-78"/>
                <a:cs typeface="Sahel" panose="020B0603030804020204" pitchFamily="34" charset="-78"/>
              </a:rPr>
              <a:t>Matplotlib</a:t>
            </a:r>
            <a:endParaRPr lang="fa-IR" sz="2400" dirty="0">
              <a:latin typeface="Sahel" panose="020B0603030804020204" pitchFamily="34" charset="-78"/>
              <a:cs typeface="Sahel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93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7849-A0B1-C7BC-DBAD-4E946147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="1" dirty="0">
                <a:latin typeface="Sahel" panose="020B0603030804020204" pitchFamily="34" charset="-78"/>
                <a:cs typeface="Sahel" panose="020B0603030804020204" pitchFamily="34" charset="-78"/>
              </a:rPr>
              <a:t>برای بازارهای مالی از کجا شروع کنیم؟</a:t>
            </a:r>
            <a:endParaRPr lang="en-US" b="1" dirty="0">
              <a:latin typeface="Sahel" panose="020B0603030804020204" pitchFamily="34" charset="-78"/>
              <a:cs typeface="Sahel" panose="020B0603030804020204" pitchFamily="34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F19E4-D495-14C7-42EF-0D3967F7C3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r" rtl="1"/>
            <a:r>
              <a:rPr lang="fa-IR" sz="2400" dirty="0">
                <a:latin typeface="Sahel" panose="020B0603030804020204" pitchFamily="34" charset="-78"/>
                <a:cs typeface="Sahel" panose="020B0603030804020204" pitchFamily="34" charset="-78"/>
              </a:rPr>
              <a:t>آموزش بازارهای مالی مثل رمزارزها یا فارکس</a:t>
            </a:r>
          </a:p>
          <a:p>
            <a:pPr lvl="1" algn="r" rtl="1"/>
            <a:r>
              <a:rPr lang="fa-IR" sz="2400" dirty="0">
                <a:latin typeface="Sahel" panose="020B0603030804020204" pitchFamily="34" charset="-78"/>
                <a:cs typeface="Sahel" panose="020B0603030804020204" pitchFamily="34" charset="-78"/>
              </a:rPr>
              <a:t>آموزش ارزهای دیجیتال و رمزارزها و اصول سرمایه گذاری در این بازار – مقدماتی (فرادرس)</a:t>
            </a:r>
          </a:p>
          <a:p>
            <a:pPr lvl="1" algn="r" rtl="1"/>
            <a:r>
              <a:rPr lang="fa-IR" sz="2400" dirty="0">
                <a:latin typeface="Sahel" panose="020B0603030804020204" pitchFamily="34" charset="-78"/>
                <a:cs typeface="Sahel" panose="020B0603030804020204" pitchFamily="34" charset="-78"/>
              </a:rPr>
              <a:t>آموزش جامع معامله‌گری و تحلیل تکنیکال ارزهای دیجیتال</a:t>
            </a:r>
            <a:endParaRPr lang="en-US" sz="2400" dirty="0">
              <a:latin typeface="Sahel" panose="020B0603030804020204" pitchFamily="34" charset="-78"/>
              <a:cs typeface="Sahel" panose="020B0603030804020204" pitchFamily="34" charset="-78"/>
            </a:endParaRPr>
          </a:p>
          <a:p>
            <a:pPr lvl="1" algn="r" rtl="1"/>
            <a:endParaRPr lang="en-US" sz="2400" dirty="0">
              <a:latin typeface="Sahel" panose="020B0603030804020204" pitchFamily="34" charset="-78"/>
              <a:cs typeface="Sahel" panose="020B0603030804020204" pitchFamily="34" charset="-78"/>
            </a:endParaRPr>
          </a:p>
          <a:p>
            <a:pPr lvl="1" algn="r" rtl="1"/>
            <a:endParaRPr lang="en-US" sz="2200" dirty="0">
              <a:latin typeface="Sahel" panose="020B0603030804020204" pitchFamily="34" charset="-78"/>
              <a:cs typeface="Sahel" panose="020B0603030804020204" pitchFamily="34" charset="-78"/>
            </a:endParaRPr>
          </a:p>
          <a:p>
            <a:pPr algn="r" rtl="1"/>
            <a:endParaRPr lang="en-US" sz="2000" dirty="0">
              <a:latin typeface="Sahel" panose="020B0603030804020204" pitchFamily="34" charset="-78"/>
              <a:cs typeface="Sahel" panose="020B0603030804020204" pitchFamily="34" charset="-78"/>
            </a:endParaRPr>
          </a:p>
          <a:p>
            <a:pPr algn="r" rtl="1"/>
            <a:endParaRPr lang="en-US" dirty="0">
              <a:latin typeface="Sahel" panose="020B0603030804020204" pitchFamily="34" charset="-78"/>
              <a:cs typeface="Sahel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365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AE81-6165-3F4F-0B41-9AC69592B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="1" dirty="0">
                <a:latin typeface="Sahel" panose="020B0603030804020204" pitchFamily="34" charset="-78"/>
                <a:cs typeface="Sahel" panose="020B0603030804020204" pitchFamily="34" charset="-78"/>
              </a:rPr>
              <a:t>تلفیق پایتون و بازارهای مالی</a:t>
            </a:r>
            <a:endParaRPr lang="en-US" b="1" dirty="0">
              <a:latin typeface="Sahel" panose="020B0603030804020204" pitchFamily="34" charset="-78"/>
              <a:cs typeface="Sahel" panose="020B0603030804020204" pitchFamily="34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55E5-4DA2-77C5-929A-30723915F20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>
                <a:latin typeface="Sahel" panose="020B0603030804020204" pitchFamily="34" charset="-78"/>
                <a:cs typeface="Sahel" panose="020B0603030804020204" pitchFamily="34" charset="-78"/>
              </a:rPr>
              <a:t>استفاده از </a:t>
            </a:r>
            <a:r>
              <a:rPr lang="en-US" sz="2400" dirty="0" err="1">
                <a:latin typeface="Sahel" panose="020B0603030804020204" pitchFamily="34" charset="-78"/>
                <a:cs typeface="Sahel" panose="020B0603030804020204" pitchFamily="34" charset="-78"/>
              </a:rPr>
              <a:t>api</a:t>
            </a:r>
            <a:r>
              <a:rPr lang="fa-IR" sz="2400" dirty="0">
                <a:latin typeface="Sahel" panose="020B0603030804020204" pitchFamily="34" charset="-78"/>
                <a:cs typeface="Sahel" panose="020B0603030804020204" pitchFamily="34" charset="-78"/>
              </a:rPr>
              <a:t> صرافی ها</a:t>
            </a:r>
          </a:p>
          <a:p>
            <a:pPr algn="r" rtl="1"/>
            <a:r>
              <a:rPr lang="fa-IR" sz="2400" dirty="0">
                <a:latin typeface="Sahel" panose="020B0603030804020204" pitchFamily="34" charset="-78"/>
                <a:cs typeface="Sahel" panose="020B0603030804020204" pitchFamily="34" charset="-78"/>
              </a:rPr>
              <a:t>استفاده از نرم افزار متاتریدر</a:t>
            </a:r>
            <a:endParaRPr lang="en-US" sz="2400" dirty="0">
              <a:latin typeface="Sahel" panose="020B0603030804020204" pitchFamily="34" charset="-78"/>
              <a:cs typeface="Sahel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5830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3C0E-5BD8-5966-F600-F1CE66A0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="1" dirty="0">
                <a:latin typeface="Sahel" panose="020B0603030804020204" pitchFamily="34" charset="-78"/>
                <a:cs typeface="Sahel" panose="020B0603030804020204" pitchFamily="34" charset="-78"/>
              </a:rPr>
              <a:t>و در ادامه چه خواهیم داشت</a:t>
            </a:r>
            <a:endParaRPr lang="en-US" b="1" dirty="0">
              <a:latin typeface="Sahel" panose="020B0603030804020204" pitchFamily="34" charset="-78"/>
              <a:cs typeface="Sahel" panose="020B0603030804020204" pitchFamily="34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EF6AD-92F8-59C9-5BDE-27684EAD83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>
                <a:latin typeface="Sahel" panose="020B0603030804020204" pitchFamily="34" charset="-78"/>
                <a:cs typeface="Sahel" panose="020B0603030804020204" pitchFamily="34" charset="-78"/>
              </a:rPr>
              <a:t>یک کلاس جامع برای خواندن اطلاعات و ثبت سفارش ها</a:t>
            </a:r>
          </a:p>
          <a:p>
            <a:pPr algn="r" rtl="1"/>
            <a:r>
              <a:rPr lang="fa-IR" sz="2400" dirty="0">
                <a:latin typeface="Sahel" panose="020B0603030804020204" pitchFamily="34" charset="-78"/>
                <a:cs typeface="Sahel" panose="020B0603030804020204" pitchFamily="34" charset="-78"/>
              </a:rPr>
              <a:t>یک ربات معامله گر</a:t>
            </a:r>
          </a:p>
          <a:p>
            <a:pPr algn="r" rtl="1"/>
            <a:r>
              <a:rPr lang="fa-IR" sz="2400" dirty="0">
                <a:latin typeface="Sahel" panose="020B0603030804020204" pitchFamily="34" charset="-78"/>
                <a:cs typeface="Sahel" panose="020B0603030804020204" pitchFamily="34" charset="-78"/>
              </a:rPr>
              <a:t>پیاده سازی استراتژی های مختلف</a:t>
            </a:r>
          </a:p>
          <a:p>
            <a:pPr algn="r" rtl="1"/>
            <a:r>
              <a:rPr lang="fa-IR" sz="2400" dirty="0">
                <a:latin typeface="Sahel" panose="020B0603030804020204" pitchFamily="34" charset="-78"/>
                <a:cs typeface="Sahel" panose="020B0603030804020204" pitchFamily="34" charset="-78"/>
              </a:rPr>
              <a:t>پیاده سازی تست استراتژی</a:t>
            </a:r>
          </a:p>
          <a:p>
            <a:pPr algn="r" rtl="1"/>
            <a:r>
              <a:rPr lang="fa-IR" sz="2400" dirty="0">
                <a:latin typeface="Sahel" panose="020B0603030804020204" pitchFamily="34" charset="-78"/>
                <a:cs typeface="Sahel" panose="020B0603030804020204" pitchFamily="34" charset="-78"/>
              </a:rPr>
              <a:t>اجرای ربات در سرور</a:t>
            </a:r>
          </a:p>
          <a:p>
            <a:pPr marL="0" indent="0" algn="r" rtl="1">
              <a:buNone/>
            </a:pPr>
            <a:endParaRPr lang="en-US" sz="2400" dirty="0">
              <a:latin typeface="Sahel" panose="020B0603030804020204" pitchFamily="34" charset="-78"/>
              <a:cs typeface="Sahel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5536791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737</TotalTime>
  <Words>126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Sahel</vt:lpstr>
      <vt:lpstr>Tw Cen MT</vt:lpstr>
      <vt:lpstr>Droplet</vt:lpstr>
      <vt:lpstr>ربات های معامله گر با پایتون</vt:lpstr>
      <vt:lpstr>برای پایتون از کجا شروع کنیم؟</vt:lpstr>
      <vt:lpstr>برای بازارهای مالی از کجا شروع کنیم؟</vt:lpstr>
      <vt:lpstr>تلفیق پایتون و بازارهای مالی</vt:lpstr>
      <vt:lpstr>و در ادامه چه خواهیم داشت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ربات های معامله گر با پایتون</dc:title>
  <dc:creator>Alireza</dc:creator>
  <cp:lastModifiedBy>Alireza</cp:lastModifiedBy>
  <cp:revision>10</cp:revision>
  <dcterms:created xsi:type="dcterms:W3CDTF">2024-11-02T18:41:45Z</dcterms:created>
  <dcterms:modified xsi:type="dcterms:W3CDTF">2024-11-05T15:04:43Z</dcterms:modified>
</cp:coreProperties>
</file>