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90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9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8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45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8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2024-06-10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3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2024-06-10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2024-06-10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698A89-16EE-414F-A76C-14F13C132678}" type="datetimeFigureOut">
              <a:rPr lang="en-US" smtClean="0"/>
              <a:t>2024-06-10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698A89-16EE-414F-A76C-14F13C132678}" type="datetimeFigureOut">
              <a:rPr lang="en-US" smtClean="0"/>
              <a:t>2024-06-10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698A89-16EE-414F-A76C-14F13C132678}" type="datetimeFigureOut">
              <a:rPr lang="en-US" smtClean="0"/>
              <a:t>2024-06-10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803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EE3F-7D17-46F2-A501-37E89C76A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431" y="2516072"/>
            <a:ext cx="10135134" cy="143523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cs typeface="_PDMS_Saleem_QuranFont" panose="02010000000000000000" pitchFamily="2" charset="-78"/>
              </a:rPr>
              <a:t>Introduction to LangChain Framework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2C09F-829B-4729-9685-328324A3D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5" y="641023"/>
            <a:ext cx="2143125" cy="2143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DD1EC4-0AD4-4C19-8C15-4C1B49F3652F}"/>
              </a:ext>
            </a:extLst>
          </p:cNvPr>
          <p:cNvSpPr txBox="1"/>
          <p:nvPr/>
        </p:nvSpPr>
        <p:spPr>
          <a:xfrm>
            <a:off x="1970202" y="4659197"/>
            <a:ext cx="847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Student:</a:t>
            </a:r>
            <a:r>
              <a:rPr lang="en-US" dirty="0"/>
              <a:t> Alireza Dastmalchi Saei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Course:</a:t>
            </a:r>
            <a:r>
              <a:rPr lang="en-US" dirty="0"/>
              <a:t> Natural Language Processing (NLP)</a:t>
            </a:r>
          </a:p>
          <a:p>
            <a:r>
              <a:rPr lang="en-US" b="1" dirty="0">
                <a:solidFill>
                  <a:schemeClr val="accent1"/>
                </a:solidFill>
              </a:rPr>
              <a:t>Professor:</a:t>
            </a:r>
            <a:r>
              <a:rPr lang="en-US" dirty="0"/>
              <a:t> Dr. </a:t>
            </a:r>
            <a:r>
              <a:rPr lang="en-US" dirty="0" err="1"/>
              <a:t>Baradaran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Document </a:t>
            </a:r>
            <a:r>
              <a:rPr lang="fr-FR" b="1" dirty="0" err="1"/>
              <a:t>Splitting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 of n</a:t>
            </a:r>
          </a:p>
        </p:txBody>
      </p:sp>
    </p:spTree>
    <p:extLst>
      <p:ext uri="{BB962C8B-B14F-4D97-AF65-F5344CB8AC3E}">
        <p14:creationId xmlns:p14="http://schemas.microsoft.com/office/powerpoint/2010/main" val="182223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Storage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of n</a:t>
            </a:r>
          </a:p>
        </p:txBody>
      </p:sp>
    </p:spTree>
    <p:extLst>
      <p:ext uri="{BB962C8B-B14F-4D97-AF65-F5344CB8AC3E}">
        <p14:creationId xmlns:p14="http://schemas.microsoft.com/office/powerpoint/2010/main" val="136478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</a:t>
            </a:r>
            <a:r>
              <a:rPr lang="fr-FR" b="1" dirty="0" err="1"/>
              <a:t>Retrieval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 of n</a:t>
            </a:r>
          </a:p>
        </p:txBody>
      </p:sp>
    </p:spTree>
    <p:extLst>
      <p:ext uri="{BB962C8B-B14F-4D97-AF65-F5344CB8AC3E}">
        <p14:creationId xmlns:p14="http://schemas.microsoft.com/office/powerpoint/2010/main" val="644614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Chat </a:t>
            </a:r>
            <a:r>
              <a:rPr lang="fr-FR" b="1" dirty="0" err="1"/>
              <a:t>with</a:t>
            </a:r>
            <a:r>
              <a:rPr lang="fr-FR" b="1" dirty="0"/>
              <a:t> Data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 of n</a:t>
            </a:r>
          </a:p>
        </p:txBody>
      </p:sp>
    </p:spTree>
    <p:extLst>
      <p:ext uri="{BB962C8B-B14F-4D97-AF65-F5344CB8AC3E}">
        <p14:creationId xmlns:p14="http://schemas.microsoft.com/office/powerpoint/2010/main" val="268671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218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26714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207A-2521-4E26-A588-906B5CC6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8BCE96-B8ED-4EDE-830A-0084C58A6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3151" y="2242689"/>
            <a:ext cx="7817837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LangChain Framework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Retrieval-Augmented Generation (RAG)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LangChain for RAG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Chatting with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5349C-89FE-4450-9EA4-59939B8D3826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of n</a:t>
            </a:r>
          </a:p>
        </p:txBody>
      </p:sp>
    </p:spTree>
    <p:extLst>
      <p:ext uri="{BB962C8B-B14F-4D97-AF65-F5344CB8AC3E}">
        <p14:creationId xmlns:p14="http://schemas.microsoft.com/office/powerpoint/2010/main" val="89107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BB10-30C5-4E52-ABD4-91AB574D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LangChain:</a:t>
            </a:r>
            <a:br>
              <a:rPr lang="en-US" b="1" dirty="0"/>
            </a:br>
            <a:r>
              <a:rPr lang="en-US" b="1" dirty="0"/>
              <a:t>Models, Prompts and Output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9A7E-66C4-432D-859C-7D009A4B9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88DC9-0655-4BD6-930F-FD153ED8D391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of n</a:t>
            </a:r>
          </a:p>
        </p:txBody>
      </p:sp>
    </p:spTree>
    <p:extLst>
      <p:ext uri="{BB962C8B-B14F-4D97-AF65-F5344CB8AC3E}">
        <p14:creationId xmlns:p14="http://schemas.microsoft.com/office/powerpoint/2010/main" val="314074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LangChain: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of n</a:t>
            </a:r>
          </a:p>
        </p:txBody>
      </p:sp>
    </p:spTree>
    <p:extLst>
      <p:ext uri="{BB962C8B-B14F-4D97-AF65-F5344CB8AC3E}">
        <p14:creationId xmlns:p14="http://schemas.microsoft.com/office/powerpoint/2010/main" val="101798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LangChain: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of n</a:t>
            </a:r>
          </a:p>
        </p:txBody>
      </p:sp>
    </p:spTree>
    <p:extLst>
      <p:ext uri="{BB962C8B-B14F-4D97-AF65-F5344CB8AC3E}">
        <p14:creationId xmlns:p14="http://schemas.microsoft.com/office/powerpoint/2010/main" val="408098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LangChain: Q&amp;A over Documents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of n</a:t>
            </a:r>
          </a:p>
        </p:txBody>
      </p:sp>
    </p:spTree>
    <p:extLst>
      <p:ext uri="{BB962C8B-B14F-4D97-AF65-F5344CB8AC3E}">
        <p14:creationId xmlns:p14="http://schemas.microsoft.com/office/powerpoint/2010/main" val="309579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LangChain: Evaluation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 of n</a:t>
            </a:r>
          </a:p>
        </p:txBody>
      </p:sp>
    </p:spTree>
    <p:extLst>
      <p:ext uri="{BB962C8B-B14F-4D97-AF65-F5344CB8AC3E}">
        <p14:creationId xmlns:p14="http://schemas.microsoft.com/office/powerpoint/2010/main" val="51867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Retrieval</a:t>
            </a:r>
            <a:r>
              <a:rPr lang="fr-FR" b="1" dirty="0"/>
              <a:t> </a:t>
            </a:r>
            <a:r>
              <a:rPr lang="fr-FR" b="1" dirty="0" err="1"/>
              <a:t>Augmented</a:t>
            </a:r>
            <a:r>
              <a:rPr lang="fr-FR" b="1" dirty="0"/>
              <a:t> </a:t>
            </a:r>
            <a:r>
              <a:rPr lang="fr-FR" b="1" dirty="0" err="1"/>
              <a:t>Generation</a:t>
            </a:r>
            <a:r>
              <a:rPr lang="fr-FR" b="1" dirty="0"/>
              <a:t> (RAG)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 of n</a:t>
            </a:r>
          </a:p>
        </p:txBody>
      </p:sp>
    </p:spTree>
    <p:extLst>
      <p:ext uri="{BB962C8B-B14F-4D97-AF65-F5344CB8AC3E}">
        <p14:creationId xmlns:p14="http://schemas.microsoft.com/office/powerpoint/2010/main" val="494316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Document </a:t>
            </a:r>
            <a:r>
              <a:rPr lang="fr-FR" b="1" dirty="0" err="1"/>
              <a:t>Loading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of n</a:t>
            </a:r>
          </a:p>
        </p:txBody>
      </p:sp>
    </p:spTree>
    <p:extLst>
      <p:ext uri="{BB962C8B-B14F-4D97-AF65-F5344CB8AC3E}">
        <p14:creationId xmlns:p14="http://schemas.microsoft.com/office/powerpoint/2010/main" val="17407406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129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Introduction to LangChain Framework </vt:lpstr>
      <vt:lpstr>Context</vt:lpstr>
      <vt:lpstr>LangChain: Models, Prompts and Output Parsers</vt:lpstr>
      <vt:lpstr>LangChain: Memory</vt:lpstr>
      <vt:lpstr>LangChain: Chains</vt:lpstr>
      <vt:lpstr>LangChain: Q&amp;A over Documents</vt:lpstr>
      <vt:lpstr>LangChain: Evaluation</vt:lpstr>
      <vt:lpstr>Retrieval Augmented Generation (RAG)</vt:lpstr>
      <vt:lpstr>RAG: Document Loading</vt:lpstr>
      <vt:lpstr>RAG: Document Splitting</vt:lpstr>
      <vt:lpstr>RAG: Storage</vt:lpstr>
      <vt:lpstr>RAG: Retrieval</vt:lpstr>
      <vt:lpstr>RAG: Chat with Data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LangChain Framework </dc:title>
  <dc:creator>Alireza</dc:creator>
  <cp:lastModifiedBy>Alireza</cp:lastModifiedBy>
  <cp:revision>2</cp:revision>
  <dcterms:created xsi:type="dcterms:W3CDTF">2024-06-10T18:48:26Z</dcterms:created>
  <dcterms:modified xsi:type="dcterms:W3CDTF">2024-06-10T19:53:09Z</dcterms:modified>
</cp:coreProperties>
</file>