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89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C4310-8DD6-4304-80EE-5FC3493D9750}" v="12" dt="2024-11-30T01:59:25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reza Bolourian" userId="2d65b54eedbacecd" providerId="LiveId" clId="{B338E10B-2779-46B5-BB1E-F00633998D6A}"/>
    <pc:docChg chg="undo custSel addSld delSld modSld delMainMaster modMainMaster">
      <pc:chgData name="Alireza Bolourian" userId="2d65b54eedbacecd" providerId="LiveId" clId="{B338E10B-2779-46B5-BB1E-F00633998D6A}" dt="2024-11-30T02:50:42.589" v="2892" actId="12"/>
      <pc:docMkLst>
        <pc:docMk/>
      </pc:docMkLst>
      <pc:sldChg chg="addSp delSp modSp mod modMedia setBg addAnim delAnim">
        <pc:chgData name="Alireza Bolourian" userId="2d65b54eedbacecd" providerId="LiveId" clId="{B338E10B-2779-46B5-BB1E-F00633998D6A}" dt="2024-11-29T18:10:23.726" v="1159" actId="27614"/>
        <pc:sldMkLst>
          <pc:docMk/>
          <pc:sldMk cId="3695785509" sldId="258"/>
        </pc:sldMkLst>
        <pc:spChg chg="mod">
          <ac:chgData name="Alireza Bolourian" userId="2d65b54eedbacecd" providerId="LiveId" clId="{B338E10B-2779-46B5-BB1E-F00633998D6A}" dt="2024-11-29T18:10:18.106" v="1158" actId="26606"/>
          <ac:spMkLst>
            <pc:docMk/>
            <pc:sldMk cId="3695785509" sldId="258"/>
            <ac:spMk id="2" creationId="{00000000-0000-0000-0000-000000000000}"/>
          </ac:spMkLst>
        </pc:spChg>
        <pc:spChg chg="mod">
          <ac:chgData name="Alireza Bolourian" userId="2d65b54eedbacecd" providerId="LiveId" clId="{B338E10B-2779-46B5-BB1E-F00633998D6A}" dt="2024-11-29T18:10:18.106" v="1158" actId="26606"/>
          <ac:spMkLst>
            <pc:docMk/>
            <pc:sldMk cId="3695785509" sldId="258"/>
            <ac:spMk id="3" creationId="{00000000-0000-0000-0000-000000000000}"/>
          </ac:spMkLst>
        </pc:spChg>
        <pc:spChg chg="add del">
          <ac:chgData name="Alireza Bolourian" userId="2d65b54eedbacecd" providerId="LiveId" clId="{B338E10B-2779-46B5-BB1E-F00633998D6A}" dt="2024-11-29T17:11:08.371" v="44" actId="26606"/>
          <ac:spMkLst>
            <pc:docMk/>
            <pc:sldMk cId="3695785509" sldId="258"/>
            <ac:spMk id="92" creationId="{AC8EEB0F-BA72-49AC-956F-331B60FDE79E}"/>
          </ac:spMkLst>
        </pc:spChg>
        <pc:spChg chg="add del">
          <ac:chgData name="Alireza Bolourian" userId="2d65b54eedbacecd" providerId="LiveId" clId="{B338E10B-2779-46B5-BB1E-F00633998D6A}" dt="2024-11-29T17:11:08.371" v="44" actId="26606"/>
          <ac:spMkLst>
            <pc:docMk/>
            <pc:sldMk cId="3695785509" sldId="258"/>
            <ac:spMk id="94" creationId="{1BE70332-ECAF-47BB-8C7B-BD049452F653}"/>
          </ac:spMkLst>
        </pc:spChg>
        <pc:spChg chg="add del">
          <ac:chgData name="Alireza Bolourian" userId="2d65b54eedbacecd" providerId="LiveId" clId="{B338E10B-2779-46B5-BB1E-F00633998D6A}" dt="2024-11-29T17:11:08.371" v="44" actId="26606"/>
          <ac:spMkLst>
            <pc:docMk/>
            <pc:sldMk cId="3695785509" sldId="258"/>
            <ac:spMk id="96" creationId="{716D9361-A35A-4DC8-AAB9-04FD2D6FEE1D}"/>
          </ac:spMkLst>
        </pc:spChg>
        <pc:spChg chg="add del">
          <ac:chgData name="Alireza Bolourian" userId="2d65b54eedbacecd" providerId="LiveId" clId="{B338E10B-2779-46B5-BB1E-F00633998D6A}" dt="2024-11-29T17:11:08.371" v="44" actId="26606"/>
          <ac:spMkLst>
            <pc:docMk/>
            <pc:sldMk cId="3695785509" sldId="258"/>
            <ac:spMk id="98" creationId="{87FC31AD-FBB3-4219-A758-D6F7594A0A81}"/>
          </ac:spMkLst>
        </pc:spChg>
        <pc:spChg chg="add del">
          <ac:chgData name="Alireza Bolourian" userId="2d65b54eedbacecd" providerId="LiveId" clId="{B338E10B-2779-46B5-BB1E-F00633998D6A}" dt="2024-11-29T17:11:00.881" v="35" actId="26606"/>
          <ac:spMkLst>
            <pc:docMk/>
            <pc:sldMk cId="3695785509" sldId="258"/>
            <ac:spMk id="104" creationId="{C1DD1A8A-57D5-4A81-AD04-532B043C5611}"/>
          </ac:spMkLst>
        </pc:spChg>
        <pc:spChg chg="add del">
          <ac:chgData name="Alireza Bolourian" userId="2d65b54eedbacecd" providerId="LiveId" clId="{B338E10B-2779-46B5-BB1E-F00633998D6A}" dt="2024-11-29T17:11:00.881" v="35" actId="26606"/>
          <ac:spMkLst>
            <pc:docMk/>
            <pc:sldMk cId="3695785509" sldId="258"/>
            <ac:spMk id="111" creationId="{007891EC-4501-44ED-A8C8-B11B6DB767AB}"/>
          </ac:spMkLst>
        </pc:spChg>
        <pc:spChg chg="add del">
          <ac:chgData name="Alireza Bolourian" userId="2d65b54eedbacecd" providerId="LiveId" clId="{B338E10B-2779-46B5-BB1E-F00633998D6A}" dt="2024-11-29T17:11:02.802" v="39" actId="26606"/>
          <ac:spMkLst>
            <pc:docMk/>
            <pc:sldMk cId="3695785509" sldId="258"/>
            <ac:spMk id="113" creationId="{0671A8AE-40A1-4631-A6B8-581AFF065482}"/>
          </ac:spMkLst>
        </pc:spChg>
        <pc:spChg chg="add del">
          <ac:chgData name="Alireza Bolourian" userId="2d65b54eedbacecd" providerId="LiveId" clId="{B338E10B-2779-46B5-BB1E-F00633998D6A}" dt="2024-11-29T17:11:02.802" v="39" actId="26606"/>
          <ac:spMkLst>
            <pc:docMk/>
            <pc:sldMk cId="3695785509" sldId="258"/>
            <ac:spMk id="115" creationId="{AB58EF07-17C2-48CF-ABB0-EEF1F17CB8F0}"/>
          </ac:spMkLst>
        </pc:spChg>
        <pc:spChg chg="add del">
          <ac:chgData name="Alireza Bolourian" userId="2d65b54eedbacecd" providerId="LiveId" clId="{B338E10B-2779-46B5-BB1E-F00633998D6A}" dt="2024-11-29T17:11:02.802" v="39" actId="26606"/>
          <ac:spMkLst>
            <pc:docMk/>
            <pc:sldMk cId="3695785509" sldId="258"/>
            <ac:spMk id="116" creationId="{AF2F604E-43BE-4DC3-B983-E071523364F8}"/>
          </ac:spMkLst>
        </pc:spChg>
        <pc:spChg chg="add del">
          <ac:chgData name="Alireza Bolourian" userId="2d65b54eedbacecd" providerId="LiveId" clId="{B338E10B-2779-46B5-BB1E-F00633998D6A}" dt="2024-11-29T17:11:02.802" v="39" actId="26606"/>
          <ac:spMkLst>
            <pc:docMk/>
            <pc:sldMk cId="3695785509" sldId="258"/>
            <ac:spMk id="117" creationId="{08C9B587-E65E-4B52-B37C-ABEBB6E87928}"/>
          </ac:spMkLst>
        </pc:spChg>
        <pc:spChg chg="add del">
          <ac:chgData name="Alireza Bolourian" userId="2d65b54eedbacecd" providerId="LiveId" clId="{B338E10B-2779-46B5-BB1E-F00633998D6A}" dt="2024-11-29T17:11:08.354" v="43" actId="26606"/>
          <ac:spMkLst>
            <pc:docMk/>
            <pc:sldMk cId="3695785509" sldId="258"/>
            <ac:spMk id="119" creationId="{C1DD1A8A-57D5-4A81-AD04-532B043C5611}"/>
          </ac:spMkLst>
        </pc:spChg>
        <pc:spChg chg="add del">
          <ac:chgData name="Alireza Bolourian" userId="2d65b54eedbacecd" providerId="LiveId" clId="{B338E10B-2779-46B5-BB1E-F00633998D6A}" dt="2024-11-29T17:11:08.354" v="43" actId="26606"/>
          <ac:spMkLst>
            <pc:docMk/>
            <pc:sldMk cId="3695785509" sldId="258"/>
            <ac:spMk id="121" creationId="{007891EC-4501-44ED-A8C8-B11B6DB767AB}"/>
          </ac:spMkLst>
        </pc:spChg>
        <pc:spChg chg="add del">
          <ac:chgData name="Alireza Bolourian" userId="2d65b54eedbacecd" providerId="LiveId" clId="{B338E10B-2779-46B5-BB1E-F00633998D6A}" dt="2024-11-29T17:11:46.722" v="52" actId="26606"/>
          <ac:spMkLst>
            <pc:docMk/>
            <pc:sldMk cId="3695785509" sldId="258"/>
            <ac:spMk id="123" creationId="{0671A8AE-40A1-4631-A6B8-581AFF065482}"/>
          </ac:spMkLst>
        </pc:spChg>
        <pc:spChg chg="add del">
          <ac:chgData name="Alireza Bolourian" userId="2d65b54eedbacecd" providerId="LiveId" clId="{B338E10B-2779-46B5-BB1E-F00633998D6A}" dt="2024-11-29T17:11:46.722" v="52" actId="26606"/>
          <ac:spMkLst>
            <pc:docMk/>
            <pc:sldMk cId="3695785509" sldId="258"/>
            <ac:spMk id="125" creationId="{AB58EF07-17C2-48CF-ABB0-EEF1F17CB8F0}"/>
          </ac:spMkLst>
        </pc:spChg>
        <pc:spChg chg="add del">
          <ac:chgData name="Alireza Bolourian" userId="2d65b54eedbacecd" providerId="LiveId" clId="{B338E10B-2779-46B5-BB1E-F00633998D6A}" dt="2024-11-29T17:11:46.722" v="52" actId="26606"/>
          <ac:spMkLst>
            <pc:docMk/>
            <pc:sldMk cId="3695785509" sldId="258"/>
            <ac:spMk id="126" creationId="{AF2F604E-43BE-4DC3-B983-E071523364F8}"/>
          </ac:spMkLst>
        </pc:spChg>
        <pc:spChg chg="add del">
          <ac:chgData name="Alireza Bolourian" userId="2d65b54eedbacecd" providerId="LiveId" clId="{B338E10B-2779-46B5-BB1E-F00633998D6A}" dt="2024-11-29T17:11:46.722" v="52" actId="26606"/>
          <ac:spMkLst>
            <pc:docMk/>
            <pc:sldMk cId="3695785509" sldId="258"/>
            <ac:spMk id="127" creationId="{08C9B587-E65E-4B52-B37C-ABEBB6E87928}"/>
          </ac:spMkLst>
        </pc:spChg>
        <pc:spChg chg="add del">
          <ac:chgData name="Alireza Bolourian" userId="2d65b54eedbacecd" providerId="LiveId" clId="{B338E10B-2779-46B5-BB1E-F00633998D6A}" dt="2024-11-29T17:12:38.314" v="66" actId="26606"/>
          <ac:spMkLst>
            <pc:docMk/>
            <pc:sldMk cId="3695785509" sldId="258"/>
            <ac:spMk id="132" creationId="{D278ADA9-6383-4BDD-80D2-8899A402687B}"/>
          </ac:spMkLst>
        </pc:spChg>
        <pc:spChg chg="add del">
          <ac:chgData name="Alireza Bolourian" userId="2d65b54eedbacecd" providerId="LiveId" clId="{B338E10B-2779-46B5-BB1E-F00633998D6A}" dt="2024-11-29T17:11:46.706" v="51" actId="26606"/>
          <ac:spMkLst>
            <pc:docMk/>
            <pc:sldMk cId="3695785509" sldId="258"/>
            <ac:spMk id="133" creationId="{6F828D28-8E09-41CC-8229-3070B5467A96}"/>
          </ac:spMkLst>
        </pc:spChg>
        <pc:spChg chg="add del">
          <ac:chgData name="Alireza Bolourian" userId="2d65b54eedbacecd" providerId="LiveId" clId="{B338E10B-2779-46B5-BB1E-F00633998D6A}" dt="2024-11-29T17:12:38.314" v="66" actId="26606"/>
          <ac:spMkLst>
            <pc:docMk/>
            <pc:sldMk cId="3695785509" sldId="258"/>
            <ac:spMk id="134" creationId="{484B7147-B0F6-40ED-B5A2-FF72BC8198B6}"/>
          </ac:spMkLst>
        </pc:spChg>
        <pc:spChg chg="add del">
          <ac:chgData name="Alireza Bolourian" userId="2d65b54eedbacecd" providerId="LiveId" clId="{B338E10B-2779-46B5-BB1E-F00633998D6A}" dt="2024-11-29T17:11:46.706" v="51" actId="26606"/>
          <ac:spMkLst>
            <pc:docMk/>
            <pc:sldMk cId="3695785509" sldId="258"/>
            <ac:spMk id="135" creationId="{D5B012D8-7F27-4758-9AC6-C889B154BD73}"/>
          </ac:spMkLst>
        </pc:spChg>
        <pc:spChg chg="add del">
          <ac:chgData name="Alireza Bolourian" userId="2d65b54eedbacecd" providerId="LiveId" clId="{B338E10B-2779-46B5-BB1E-F00633998D6A}" dt="2024-11-29T17:12:38.314" v="66" actId="26606"/>
          <ac:spMkLst>
            <pc:docMk/>
            <pc:sldMk cId="3695785509" sldId="258"/>
            <ac:spMk id="136" creationId="{B36D2DE0-0628-4A9A-A59D-7BA8B5EB3022}"/>
          </ac:spMkLst>
        </pc:spChg>
        <pc:spChg chg="add del">
          <ac:chgData name="Alireza Bolourian" userId="2d65b54eedbacecd" providerId="LiveId" clId="{B338E10B-2779-46B5-BB1E-F00633998D6A}" dt="2024-11-29T17:11:46.706" v="51" actId="26606"/>
          <ac:spMkLst>
            <pc:docMk/>
            <pc:sldMk cId="3695785509" sldId="258"/>
            <ac:spMk id="137" creationId="{4063B759-00FC-46D1-9898-8E8625268FAF}"/>
          </ac:spMkLst>
        </pc:spChg>
        <pc:spChg chg="add del">
          <ac:chgData name="Alireza Bolourian" userId="2d65b54eedbacecd" providerId="LiveId" clId="{B338E10B-2779-46B5-BB1E-F00633998D6A}" dt="2024-11-29T17:12:38.314" v="66" actId="26606"/>
          <ac:spMkLst>
            <pc:docMk/>
            <pc:sldMk cId="3695785509" sldId="258"/>
            <ac:spMk id="138" creationId="{48E405C9-94BE-41DA-928C-DEC9A8550E9F}"/>
          </ac:spMkLst>
        </pc:spChg>
        <pc:spChg chg="add del">
          <ac:chgData name="Alireza Bolourian" userId="2d65b54eedbacecd" providerId="LiveId" clId="{B338E10B-2779-46B5-BB1E-F00633998D6A}" dt="2024-11-29T17:12:38.314" v="66" actId="26606"/>
          <ac:spMkLst>
            <pc:docMk/>
            <pc:sldMk cId="3695785509" sldId="258"/>
            <ac:spMk id="140" creationId="{D2091A72-D5BB-42AC-8FD3-F7747D90861E}"/>
          </ac:spMkLst>
        </pc:spChg>
        <pc:spChg chg="add del">
          <ac:chgData name="Alireza Bolourian" userId="2d65b54eedbacecd" providerId="LiveId" clId="{B338E10B-2779-46B5-BB1E-F00633998D6A}" dt="2024-11-29T17:12:38.314" v="66" actId="26606"/>
          <ac:spMkLst>
            <pc:docMk/>
            <pc:sldMk cId="3695785509" sldId="258"/>
            <ac:spMk id="142" creationId="{6ED12BFC-A737-46AF-8411-481112D54B0C}"/>
          </ac:spMkLst>
        </pc:spChg>
        <pc:spChg chg="add del">
          <ac:chgData name="Alireza Bolourian" userId="2d65b54eedbacecd" providerId="LiveId" clId="{B338E10B-2779-46B5-BB1E-F00633998D6A}" dt="2024-11-29T17:18:24.442" v="125" actId="26606"/>
          <ac:spMkLst>
            <pc:docMk/>
            <pc:sldMk cId="3695785509" sldId="258"/>
            <ac:spMk id="147" creationId="{5A292AEA-2528-46C0-B426-95822B6141FB}"/>
          </ac:spMkLst>
        </pc:spChg>
        <pc:spChg chg="add del">
          <ac:chgData name="Alireza Bolourian" userId="2d65b54eedbacecd" providerId="LiveId" clId="{B338E10B-2779-46B5-BB1E-F00633998D6A}" dt="2024-11-29T17:18:24.442" v="125" actId="26606"/>
          <ac:spMkLst>
            <pc:docMk/>
            <pc:sldMk cId="3695785509" sldId="258"/>
            <ac:spMk id="149" creationId="{D8B7B198-E4DF-43CD-AD8C-199884323745}"/>
          </ac:spMkLst>
        </pc:spChg>
        <pc:spChg chg="add del">
          <ac:chgData name="Alireza Bolourian" userId="2d65b54eedbacecd" providerId="LiveId" clId="{B338E10B-2779-46B5-BB1E-F00633998D6A}" dt="2024-11-29T17:18:24.442" v="125" actId="26606"/>
          <ac:spMkLst>
            <pc:docMk/>
            <pc:sldMk cId="3695785509" sldId="258"/>
            <ac:spMk id="151" creationId="{2BE67753-EA0E-4819-8D22-0B6600CF7231}"/>
          </ac:spMkLst>
        </pc:spChg>
        <pc:spChg chg="add del">
          <ac:chgData name="Alireza Bolourian" userId="2d65b54eedbacecd" providerId="LiveId" clId="{B338E10B-2779-46B5-BB1E-F00633998D6A}" dt="2024-11-29T18:10:18.106" v="1158" actId="26606"/>
          <ac:spMkLst>
            <pc:docMk/>
            <pc:sldMk cId="3695785509" sldId="258"/>
            <ac:spMk id="178" creationId="{C1DD1A8A-57D5-4A81-AD04-532B043C5611}"/>
          </ac:spMkLst>
        </pc:spChg>
        <pc:spChg chg="add del">
          <ac:chgData name="Alireza Bolourian" userId="2d65b54eedbacecd" providerId="LiveId" clId="{B338E10B-2779-46B5-BB1E-F00633998D6A}" dt="2024-11-29T18:10:18.106" v="1158" actId="26606"/>
          <ac:spMkLst>
            <pc:docMk/>
            <pc:sldMk cId="3695785509" sldId="258"/>
            <ac:spMk id="180" creationId="{007891EC-4501-44ED-A8C8-B11B6DB767AB}"/>
          </ac:spMkLst>
        </pc:spChg>
        <pc:spChg chg="add">
          <ac:chgData name="Alireza Bolourian" userId="2d65b54eedbacecd" providerId="LiveId" clId="{B338E10B-2779-46B5-BB1E-F00633998D6A}" dt="2024-11-29T18:10:18.106" v="1158" actId="26606"/>
          <ac:spMkLst>
            <pc:docMk/>
            <pc:sldMk cId="3695785509" sldId="258"/>
            <ac:spMk id="185" creationId="{A8CCCB6D-5162-4AAE-A5E3-3AC55410DBCE}"/>
          </ac:spMkLst>
        </pc:spChg>
        <pc:spChg chg="add">
          <ac:chgData name="Alireza Bolourian" userId="2d65b54eedbacecd" providerId="LiveId" clId="{B338E10B-2779-46B5-BB1E-F00633998D6A}" dt="2024-11-29T18:10:18.106" v="1158" actId="26606"/>
          <ac:spMkLst>
            <pc:docMk/>
            <pc:sldMk cId="3695785509" sldId="258"/>
            <ac:spMk id="187" creationId="{0BCD8C04-CC7B-40EF-82EB-E9821F79BB86}"/>
          </ac:spMkLst>
        </pc:spChg>
        <pc:grpChg chg="add del">
          <ac:chgData name="Alireza Bolourian" userId="2d65b54eedbacecd" providerId="LiveId" clId="{B338E10B-2779-46B5-BB1E-F00633998D6A}" dt="2024-11-29T17:18:24.442" v="125" actId="26606"/>
          <ac:grpSpMkLst>
            <pc:docMk/>
            <pc:sldMk cId="3695785509" sldId="258"/>
            <ac:grpSpMk id="153" creationId="{D76D63AC-0421-45EC-B383-E79A61A78C6B}"/>
          </ac:grpSpMkLst>
        </pc:grpChg>
        <pc:grpChg chg="add del">
          <ac:chgData name="Alireza Bolourian" userId="2d65b54eedbacecd" providerId="LiveId" clId="{B338E10B-2779-46B5-BB1E-F00633998D6A}" dt="2024-11-29T17:18:24.442" v="125" actId="26606"/>
          <ac:grpSpMkLst>
            <pc:docMk/>
            <pc:sldMk cId="3695785509" sldId="258"/>
            <ac:grpSpMk id="162" creationId="{87F87F1B-42BA-4AC7-A4E2-41544DDB2CE3}"/>
          </ac:grpSpMkLst>
        </pc:grpChg>
        <pc:grpChg chg="add del">
          <ac:chgData name="Alireza Bolourian" userId="2d65b54eedbacecd" providerId="LiveId" clId="{B338E10B-2779-46B5-BB1E-F00633998D6A}" dt="2024-11-29T17:18:24.442" v="125" actId="26606"/>
          <ac:grpSpMkLst>
            <pc:docMk/>
            <pc:sldMk cId="3695785509" sldId="258"/>
            <ac:grpSpMk id="168" creationId="{967346A5-7569-4F15-AB5D-BE3DADF192C0}"/>
          </ac:grpSpMkLst>
        </pc:grpChg>
        <pc:picChg chg="add mod">
          <ac:chgData name="Alireza Bolourian" userId="2d65b54eedbacecd" providerId="LiveId" clId="{B338E10B-2779-46B5-BB1E-F00633998D6A}" dt="2024-11-29T18:10:23.726" v="1159" actId="27614"/>
          <ac:picMkLst>
            <pc:docMk/>
            <pc:sldMk cId="3695785509" sldId="258"/>
            <ac:picMk id="4" creationId="{8EF9B38F-230F-E6AA-6941-B3C472F96AF6}"/>
          </ac:picMkLst>
        </pc:picChg>
        <pc:picChg chg="del mod">
          <ac:chgData name="Alireza Bolourian" userId="2d65b54eedbacecd" providerId="LiveId" clId="{B338E10B-2779-46B5-BB1E-F00633998D6A}" dt="2024-11-29T17:10:55.115" v="31" actId="478"/>
          <ac:picMkLst>
            <pc:docMk/>
            <pc:sldMk cId="3695785509" sldId="258"/>
            <ac:picMk id="23" creationId="{89A0CDF7-742B-2057-FE3B-EEC29B0DB88C}"/>
          </ac:picMkLst>
        </pc:picChg>
        <pc:picChg chg="add del mod">
          <ac:chgData name="Alireza Bolourian" userId="2d65b54eedbacecd" providerId="LiveId" clId="{B338E10B-2779-46B5-BB1E-F00633998D6A}" dt="2024-11-29T17:11:00.881" v="35" actId="26606"/>
          <ac:picMkLst>
            <pc:docMk/>
            <pc:sldMk cId="3695785509" sldId="258"/>
            <ac:picMk id="102" creationId="{77DE205E-5CD9-B2AA-D4FB-AA46D178E664}"/>
          </ac:picMkLst>
        </pc:picChg>
        <pc:picChg chg="add del">
          <ac:chgData name="Alireza Bolourian" userId="2d65b54eedbacecd" providerId="LiveId" clId="{B338E10B-2779-46B5-BB1E-F00633998D6A}" dt="2024-11-29T17:11:02.802" v="39" actId="26606"/>
          <ac:picMkLst>
            <pc:docMk/>
            <pc:sldMk cId="3695785509" sldId="258"/>
            <ac:picMk id="114" creationId="{B2D4D52A-FEEA-49FE-FBF5-C7D4C9FF4804}"/>
          </ac:picMkLst>
        </pc:picChg>
        <pc:picChg chg="add del">
          <ac:chgData name="Alireza Bolourian" userId="2d65b54eedbacecd" providerId="LiveId" clId="{B338E10B-2779-46B5-BB1E-F00633998D6A}" dt="2024-11-29T17:11:08.354" v="43" actId="26606"/>
          <ac:picMkLst>
            <pc:docMk/>
            <pc:sldMk cId="3695785509" sldId="258"/>
            <ac:picMk id="120" creationId="{264FBAC6-5C6D-794F-C08E-F4C96CC4A62A}"/>
          </ac:picMkLst>
        </pc:picChg>
        <pc:picChg chg="add del">
          <ac:chgData name="Alireza Bolourian" userId="2d65b54eedbacecd" providerId="LiveId" clId="{B338E10B-2779-46B5-BB1E-F00633998D6A}" dt="2024-11-29T17:11:22.727" v="47" actId="478"/>
          <ac:picMkLst>
            <pc:docMk/>
            <pc:sldMk cId="3695785509" sldId="258"/>
            <ac:picMk id="124" creationId="{B2D4D52A-FEEA-49FE-FBF5-C7D4C9FF4804}"/>
          </ac:picMkLst>
        </pc:picChg>
        <pc:picChg chg="add del mod">
          <ac:chgData name="Alireza Bolourian" userId="2d65b54eedbacecd" providerId="LiveId" clId="{B338E10B-2779-46B5-BB1E-F00633998D6A}" dt="2024-11-29T17:11:46.706" v="51" actId="26606"/>
          <ac:picMkLst>
            <pc:docMk/>
            <pc:sldMk cId="3695785509" sldId="258"/>
            <ac:picMk id="129" creationId="{B994A712-E5B0-96EA-FB7B-7DA9B227A96F}"/>
          </ac:picMkLst>
        </pc:picChg>
        <pc:picChg chg="add mod">
          <ac:chgData name="Alireza Bolourian" userId="2d65b54eedbacecd" providerId="LiveId" clId="{B338E10B-2779-46B5-BB1E-F00633998D6A}" dt="2024-11-29T18:10:18.106" v="1158" actId="26606"/>
          <ac:picMkLst>
            <pc:docMk/>
            <pc:sldMk cId="3695785509" sldId="258"/>
            <ac:picMk id="174" creationId="{3AE3288F-0824-BA14-1202-2E39DEB3E158}"/>
          </ac:picMkLst>
        </pc:picChg>
        <pc:picChg chg="add mod">
          <ac:chgData name="Alireza Bolourian" userId="2d65b54eedbacecd" providerId="LiveId" clId="{B338E10B-2779-46B5-BB1E-F00633998D6A}" dt="2024-11-29T18:10:12.012" v="1155" actId="14100"/>
          <ac:picMkLst>
            <pc:docMk/>
            <pc:sldMk cId="3695785509" sldId="258"/>
            <ac:picMk id="2050" creationId="{A28E19B2-8AC5-8B17-4A8B-95A3E29F60E5}"/>
          </ac:picMkLst>
        </pc:picChg>
      </pc:sldChg>
      <pc:sldChg chg="del setBg">
        <pc:chgData name="Alireza Bolourian" userId="2d65b54eedbacecd" providerId="LiveId" clId="{B338E10B-2779-46B5-BB1E-F00633998D6A}" dt="2024-11-30T02:49:44.680" v="2845" actId="47"/>
        <pc:sldMkLst>
          <pc:docMk/>
          <pc:sldMk cId="142167569" sldId="259"/>
        </pc:sldMkLst>
      </pc:sldChg>
      <pc:sldChg chg="del setBg">
        <pc:chgData name="Alireza Bolourian" userId="2d65b54eedbacecd" providerId="LiveId" clId="{B338E10B-2779-46B5-BB1E-F00633998D6A}" dt="2024-11-30T02:49:46.778" v="2847" actId="47"/>
        <pc:sldMkLst>
          <pc:docMk/>
          <pc:sldMk cId="1162738344" sldId="268"/>
        </pc:sldMkLst>
      </pc:sldChg>
      <pc:sldChg chg="addSp modSp del setBg">
        <pc:chgData name="Alireza Bolourian" userId="2d65b54eedbacecd" providerId="LiveId" clId="{B338E10B-2779-46B5-BB1E-F00633998D6A}" dt="2024-11-30T02:49:45.760" v="2846" actId="47"/>
        <pc:sldMkLst>
          <pc:docMk/>
          <pc:sldMk cId="3122327947" sldId="278"/>
        </pc:sldMkLst>
        <pc:graphicFrameChg chg="add mod">
          <ac:chgData name="Alireza Bolourian" userId="2d65b54eedbacecd" providerId="LiveId" clId="{B338E10B-2779-46B5-BB1E-F00633998D6A}" dt="2024-11-29T17:55:36.926" v="199"/>
          <ac:graphicFrameMkLst>
            <pc:docMk/>
            <pc:sldMk cId="3122327947" sldId="278"/>
            <ac:graphicFrameMk id="4" creationId="{F98C8C73-1D50-701B-0C71-D1E55E68EADD}"/>
          </ac:graphicFrameMkLst>
        </pc:graphicFrameChg>
      </pc:sldChg>
      <pc:sldChg chg="del setBg">
        <pc:chgData name="Alireza Bolourian" userId="2d65b54eedbacecd" providerId="LiveId" clId="{B338E10B-2779-46B5-BB1E-F00633998D6A}" dt="2024-11-30T02:49:47.856" v="2848" actId="47"/>
        <pc:sldMkLst>
          <pc:docMk/>
          <pc:sldMk cId="3179192919" sldId="280"/>
        </pc:sldMkLst>
      </pc:sldChg>
      <pc:sldChg chg="del setBg">
        <pc:chgData name="Alireza Bolourian" userId="2d65b54eedbacecd" providerId="LiveId" clId="{B338E10B-2779-46B5-BB1E-F00633998D6A}" dt="2024-11-30T02:49:48.848" v="2849" actId="47"/>
        <pc:sldMkLst>
          <pc:docMk/>
          <pc:sldMk cId="3302383372" sldId="281"/>
        </pc:sldMkLst>
      </pc:sldChg>
      <pc:sldChg chg="del setBg">
        <pc:chgData name="Alireza Bolourian" userId="2d65b54eedbacecd" providerId="LiveId" clId="{B338E10B-2779-46B5-BB1E-F00633998D6A}" dt="2024-11-30T02:49:50.760" v="2851" actId="47"/>
        <pc:sldMkLst>
          <pc:docMk/>
          <pc:sldMk cId="2789259365" sldId="282"/>
        </pc:sldMkLst>
      </pc:sldChg>
      <pc:sldChg chg="del setBg">
        <pc:chgData name="Alireza Bolourian" userId="2d65b54eedbacecd" providerId="LiveId" clId="{B338E10B-2779-46B5-BB1E-F00633998D6A}" dt="2024-11-30T02:49:49.689" v="2850" actId="47"/>
        <pc:sldMkLst>
          <pc:docMk/>
          <pc:sldMk cId="1028045385" sldId="283"/>
        </pc:sldMkLst>
      </pc:sldChg>
      <pc:sldChg chg="del setBg">
        <pc:chgData name="Alireza Bolourian" userId="2d65b54eedbacecd" providerId="LiveId" clId="{B338E10B-2779-46B5-BB1E-F00633998D6A}" dt="2024-11-30T02:49:51.646" v="2852" actId="47"/>
        <pc:sldMkLst>
          <pc:docMk/>
          <pc:sldMk cId="552642609" sldId="284"/>
        </pc:sldMkLst>
      </pc:sldChg>
      <pc:sldChg chg="del setBg">
        <pc:chgData name="Alireza Bolourian" userId="2d65b54eedbacecd" providerId="LiveId" clId="{B338E10B-2779-46B5-BB1E-F00633998D6A}" dt="2024-11-30T02:49:52.482" v="2853" actId="47"/>
        <pc:sldMkLst>
          <pc:docMk/>
          <pc:sldMk cId="2414479771" sldId="285"/>
        </pc:sldMkLst>
      </pc:sldChg>
      <pc:sldChg chg="del setBg">
        <pc:chgData name="Alireza Bolourian" userId="2d65b54eedbacecd" providerId="LiveId" clId="{B338E10B-2779-46B5-BB1E-F00633998D6A}" dt="2024-11-30T02:49:53.890" v="2855" actId="47"/>
        <pc:sldMkLst>
          <pc:docMk/>
          <pc:sldMk cId="1990740346" sldId="286"/>
        </pc:sldMkLst>
      </pc:sldChg>
      <pc:sldChg chg="del setBg">
        <pc:chgData name="Alireza Bolourian" userId="2d65b54eedbacecd" providerId="LiveId" clId="{B338E10B-2779-46B5-BB1E-F00633998D6A}" dt="2024-11-30T02:49:54.631" v="2856" actId="47"/>
        <pc:sldMkLst>
          <pc:docMk/>
          <pc:sldMk cId="3801206577" sldId="287"/>
        </pc:sldMkLst>
      </pc:sldChg>
      <pc:sldChg chg="del setBg">
        <pc:chgData name="Alireza Bolourian" userId="2d65b54eedbacecd" providerId="LiveId" clId="{B338E10B-2779-46B5-BB1E-F00633998D6A}" dt="2024-11-30T02:49:53.220" v="2854" actId="47"/>
        <pc:sldMkLst>
          <pc:docMk/>
          <pc:sldMk cId="1536149767" sldId="288"/>
        </pc:sldMkLst>
      </pc:sldChg>
      <pc:sldChg chg="addSp delSp modSp new mod setBg">
        <pc:chgData name="Alireza Bolourian" userId="2d65b54eedbacecd" providerId="LiveId" clId="{B338E10B-2779-46B5-BB1E-F00633998D6A}" dt="2024-11-30T02:32:48.127" v="2843" actId="20577"/>
        <pc:sldMkLst>
          <pc:docMk/>
          <pc:sldMk cId="3283288652" sldId="289"/>
        </pc:sldMkLst>
        <pc:spChg chg="del">
          <ac:chgData name="Alireza Bolourian" userId="2d65b54eedbacecd" providerId="LiveId" clId="{B338E10B-2779-46B5-BB1E-F00633998D6A}" dt="2024-11-29T17:13:42.171" v="72" actId="478"/>
          <ac:spMkLst>
            <pc:docMk/>
            <pc:sldMk cId="3283288652" sldId="289"/>
            <ac:spMk id="2" creationId="{7038C9D0-9E95-9EC8-5F5B-9573955968B4}"/>
          </ac:spMkLst>
        </pc:spChg>
        <pc:spChg chg="del">
          <ac:chgData name="Alireza Bolourian" userId="2d65b54eedbacecd" providerId="LiveId" clId="{B338E10B-2779-46B5-BB1E-F00633998D6A}" dt="2024-11-29T17:13:43.553" v="73" actId="478"/>
          <ac:spMkLst>
            <pc:docMk/>
            <pc:sldMk cId="3283288652" sldId="289"/>
            <ac:spMk id="3" creationId="{DD9F5E9E-D9DC-BD34-4953-38A68FFFB9A9}"/>
          </ac:spMkLst>
        </pc:spChg>
        <pc:spChg chg="add mod">
          <ac:chgData name="Alireza Bolourian" userId="2d65b54eedbacecd" providerId="LiveId" clId="{B338E10B-2779-46B5-BB1E-F00633998D6A}" dt="2024-11-29T17:18:45.234" v="126" actId="26606"/>
          <ac:spMkLst>
            <pc:docMk/>
            <pc:sldMk cId="3283288652" sldId="289"/>
            <ac:spMk id="5" creationId="{DC124F15-C3A5-40A9-05F7-BD8F5BD87E36}"/>
          </ac:spMkLst>
        </pc:spChg>
        <pc:spChg chg="add mod">
          <ac:chgData name="Alireza Bolourian" userId="2d65b54eedbacecd" providerId="LiveId" clId="{B338E10B-2779-46B5-BB1E-F00633998D6A}" dt="2024-11-30T02:32:48.127" v="2843" actId="20577"/>
          <ac:spMkLst>
            <pc:docMk/>
            <pc:sldMk cId="3283288652" sldId="289"/>
            <ac:spMk id="7" creationId="{3C880AA7-A9B3-30B4-8DDD-6C08DBED5D1D}"/>
          </ac:spMkLst>
        </pc:spChg>
        <pc:spChg chg="add">
          <ac:chgData name="Alireza Bolourian" userId="2d65b54eedbacecd" providerId="LiveId" clId="{B338E10B-2779-46B5-BB1E-F00633998D6A}" dt="2024-11-29T17:20:25.857" v="161"/>
          <ac:spMkLst>
            <pc:docMk/>
            <pc:sldMk cId="3283288652" sldId="289"/>
            <ac:spMk id="8" creationId="{7329545A-7341-C4EE-BC1F-902AEE92341A}"/>
          </ac:spMkLst>
        </pc:spChg>
        <pc:spChg chg="add mod">
          <ac:chgData name="Alireza Bolourian" userId="2d65b54eedbacecd" providerId="LiveId" clId="{B338E10B-2779-46B5-BB1E-F00633998D6A}" dt="2024-11-29T17:20:33.396" v="167"/>
          <ac:spMkLst>
            <pc:docMk/>
            <pc:sldMk cId="3283288652" sldId="289"/>
            <ac:spMk id="9" creationId="{703912DB-5F1D-A832-6796-5BD29F4259A5}"/>
          </ac:spMkLst>
        </pc:spChg>
        <pc:spChg chg="add mod">
          <ac:chgData name="Alireza Bolourian" userId="2d65b54eedbacecd" providerId="LiveId" clId="{B338E10B-2779-46B5-BB1E-F00633998D6A}" dt="2024-11-29T17:20:32.582" v="165"/>
          <ac:spMkLst>
            <pc:docMk/>
            <pc:sldMk cId="3283288652" sldId="289"/>
            <ac:spMk id="10" creationId="{14344769-96DC-35BD-C00D-1CFA7CFFF916}"/>
          </ac:spMkLst>
        </pc:spChg>
        <pc:spChg chg="add del">
          <ac:chgData name="Alireza Bolourian" userId="2d65b54eedbacecd" providerId="LiveId" clId="{B338E10B-2779-46B5-BB1E-F00633998D6A}" dt="2024-11-29T17:18:45.234" v="126" actId="26606"/>
          <ac:spMkLst>
            <pc:docMk/>
            <pc:sldMk cId="3283288652" sldId="289"/>
            <ac:spMk id="16" creationId="{5D7F64A8-D625-4F61-A290-B499BB62ACFF}"/>
          </ac:spMkLst>
        </pc:spChg>
        <pc:spChg chg="add del">
          <ac:chgData name="Alireza Bolourian" userId="2d65b54eedbacecd" providerId="LiveId" clId="{B338E10B-2779-46B5-BB1E-F00633998D6A}" dt="2024-11-29T17:22:09.625" v="194" actId="26606"/>
          <ac:spMkLst>
            <pc:docMk/>
            <pc:sldMk cId="3283288652" sldId="289"/>
            <ac:spMk id="21" creationId="{E8A8EAB8-D2FF-444D-B34B-7D32F106AD0E}"/>
          </ac:spMkLst>
        </pc:spChg>
        <pc:spChg chg="add">
          <ac:chgData name="Alireza Bolourian" userId="2d65b54eedbacecd" providerId="LiveId" clId="{B338E10B-2779-46B5-BB1E-F00633998D6A}" dt="2024-11-29T17:22:09.625" v="194" actId="26606"/>
          <ac:spMkLst>
            <pc:docMk/>
            <pc:sldMk cId="3283288652" sldId="289"/>
            <ac:spMk id="30" creationId="{E8A8EAB8-D2FF-444D-B34B-7D32F106AD0E}"/>
          </ac:spMkLst>
        </pc:spChg>
        <pc:picChg chg="add mod ord">
          <ac:chgData name="Alireza Bolourian" userId="2d65b54eedbacecd" providerId="LiveId" clId="{B338E10B-2779-46B5-BB1E-F00633998D6A}" dt="2024-11-29T17:18:45.234" v="126" actId="26606"/>
          <ac:picMkLst>
            <pc:docMk/>
            <pc:sldMk cId="3283288652" sldId="289"/>
            <ac:picMk id="11" creationId="{8B87B3DA-95CB-E7A3-2C7C-9C90D9528823}"/>
          </ac:picMkLst>
        </pc:picChg>
        <pc:picChg chg="add del">
          <ac:chgData name="Alireza Bolourian" userId="2d65b54eedbacecd" providerId="LiveId" clId="{B338E10B-2779-46B5-BB1E-F00633998D6A}" dt="2024-11-29T17:18:45.234" v="126" actId="26606"/>
          <ac:picMkLst>
            <pc:docMk/>
            <pc:sldMk cId="3283288652" sldId="289"/>
            <ac:picMk id="13" creationId="{F5DCDB29-90CA-434C-A6F1-15979FABD27C}"/>
          </ac:picMkLst>
        </pc:picChg>
        <pc:cxnChg chg="add del">
          <ac:chgData name="Alireza Bolourian" userId="2d65b54eedbacecd" providerId="LiveId" clId="{B338E10B-2779-46B5-BB1E-F00633998D6A}" dt="2024-11-29T17:22:09.625" v="194" actId="26606"/>
          <ac:cxnSpMkLst>
            <pc:docMk/>
            <pc:sldMk cId="3283288652" sldId="289"/>
            <ac:cxnSpMk id="23" creationId="{EEA38897-7BA3-4408-8083-3235339C4A60}"/>
          </ac:cxnSpMkLst>
        </pc:cxnChg>
        <pc:cxnChg chg="add del">
          <ac:chgData name="Alireza Bolourian" userId="2d65b54eedbacecd" providerId="LiveId" clId="{B338E10B-2779-46B5-BB1E-F00633998D6A}" dt="2024-11-29T17:22:09.625" v="194" actId="26606"/>
          <ac:cxnSpMkLst>
            <pc:docMk/>
            <pc:sldMk cId="3283288652" sldId="289"/>
            <ac:cxnSpMk id="25" creationId="{F11AD06B-AB20-4097-8606-5DA00DBACE88}"/>
          </ac:cxnSpMkLst>
        </pc:cxnChg>
        <pc:cxnChg chg="add">
          <ac:chgData name="Alireza Bolourian" userId="2d65b54eedbacecd" providerId="LiveId" clId="{B338E10B-2779-46B5-BB1E-F00633998D6A}" dt="2024-11-29T17:22:09.625" v="194" actId="26606"/>
          <ac:cxnSpMkLst>
            <pc:docMk/>
            <pc:sldMk cId="3283288652" sldId="289"/>
            <ac:cxnSpMk id="32" creationId="{EEA38897-7BA3-4408-8083-3235339C4A60}"/>
          </ac:cxnSpMkLst>
        </pc:cxnChg>
        <pc:cxnChg chg="add">
          <ac:chgData name="Alireza Bolourian" userId="2d65b54eedbacecd" providerId="LiveId" clId="{B338E10B-2779-46B5-BB1E-F00633998D6A}" dt="2024-11-29T17:22:09.625" v="194" actId="26606"/>
          <ac:cxnSpMkLst>
            <pc:docMk/>
            <pc:sldMk cId="3283288652" sldId="289"/>
            <ac:cxnSpMk id="34" creationId="{F11AD06B-AB20-4097-8606-5DA00DBACE88}"/>
          </ac:cxnSpMkLst>
        </pc:cxnChg>
      </pc:sldChg>
      <pc:sldChg chg="addSp delSp modSp new mod setBg">
        <pc:chgData name="Alireza Bolourian" userId="2d65b54eedbacecd" providerId="LiveId" clId="{B338E10B-2779-46B5-BB1E-F00633998D6A}" dt="2024-11-29T22:37:58.567" v="1383" actId="20578"/>
        <pc:sldMkLst>
          <pc:docMk/>
          <pc:sldMk cId="517176076" sldId="290"/>
        </pc:sldMkLst>
        <pc:spChg chg="del">
          <ac:chgData name="Alireza Bolourian" userId="2d65b54eedbacecd" providerId="LiveId" clId="{B338E10B-2779-46B5-BB1E-F00633998D6A}" dt="2024-11-29T17:55:27.611" v="196" actId="478"/>
          <ac:spMkLst>
            <pc:docMk/>
            <pc:sldMk cId="517176076" sldId="290"/>
            <ac:spMk id="2" creationId="{B4E2343C-342A-3FF0-3635-B916D844EE06}"/>
          </ac:spMkLst>
        </pc:spChg>
        <pc:spChg chg="del">
          <ac:chgData name="Alireza Bolourian" userId="2d65b54eedbacecd" providerId="LiveId" clId="{B338E10B-2779-46B5-BB1E-F00633998D6A}" dt="2024-11-29T17:55:30.764" v="197" actId="478"/>
          <ac:spMkLst>
            <pc:docMk/>
            <pc:sldMk cId="517176076" sldId="290"/>
            <ac:spMk id="3" creationId="{6070DF1A-369A-A107-39E0-26109104635B}"/>
          </ac:spMkLst>
        </pc:spChg>
        <pc:spChg chg="add mod ord">
          <ac:chgData name="Alireza Bolourian" userId="2d65b54eedbacecd" providerId="LiveId" clId="{B338E10B-2779-46B5-BB1E-F00633998D6A}" dt="2024-11-29T18:09:18.509" v="1147" actId="207"/>
          <ac:spMkLst>
            <pc:docMk/>
            <pc:sldMk cId="517176076" sldId="290"/>
            <ac:spMk id="5" creationId="{39AC3896-8583-397E-7F94-9CD1B634580A}"/>
          </ac:spMkLst>
        </pc:spChg>
        <pc:spChg chg="add del mod">
          <ac:chgData name="Alireza Bolourian" userId="2d65b54eedbacecd" providerId="LiveId" clId="{B338E10B-2779-46B5-BB1E-F00633998D6A}" dt="2024-11-29T18:01:58.215" v="408" actId="26606"/>
          <ac:spMkLst>
            <pc:docMk/>
            <pc:sldMk cId="517176076" sldId="290"/>
            <ac:spMk id="7" creationId="{E9ECCE5F-E4EB-4125-F85B-40E0E9F535B1}"/>
          </ac:spMkLst>
        </pc:spChg>
        <pc:spChg chg="add del mod">
          <ac:chgData name="Alireza Bolourian" userId="2d65b54eedbacecd" providerId="LiveId" clId="{B338E10B-2779-46B5-BB1E-F00633998D6A}" dt="2024-11-29T18:09:23.232" v="1149" actId="207"/>
          <ac:spMkLst>
            <pc:docMk/>
            <pc:sldMk cId="517176076" sldId="290"/>
            <ac:spMk id="9" creationId="{738602B9-9D6C-B870-88F3-6124860CBB98}"/>
          </ac:spMkLst>
        </pc:spChg>
        <pc:spChg chg="add del">
          <ac:chgData name="Alireza Bolourian" userId="2d65b54eedbacecd" providerId="LiveId" clId="{B338E10B-2779-46B5-BB1E-F00633998D6A}" dt="2024-11-29T18:00:40.186" v="391" actId="26606"/>
          <ac:spMkLst>
            <pc:docMk/>
            <pc:sldMk cId="517176076" sldId="290"/>
            <ac:spMk id="16" creationId="{55D4142C-5077-457F-A6AD-3FECFDB39685}"/>
          </ac:spMkLst>
        </pc:spChg>
        <pc:spChg chg="add del">
          <ac:chgData name="Alireza Bolourian" userId="2d65b54eedbacecd" providerId="LiveId" clId="{B338E10B-2779-46B5-BB1E-F00633998D6A}" dt="2024-11-29T18:00:40.186" v="391" actId="26606"/>
          <ac:spMkLst>
            <pc:docMk/>
            <pc:sldMk cId="517176076" sldId="290"/>
            <ac:spMk id="17" creationId="{9AA72BD9-2C5A-4EDC-931F-5AA08EACA0F3}"/>
          </ac:spMkLst>
        </pc:spChg>
        <pc:spChg chg="add del">
          <ac:chgData name="Alireza Bolourian" userId="2d65b54eedbacecd" providerId="LiveId" clId="{B338E10B-2779-46B5-BB1E-F00633998D6A}" dt="2024-11-29T18:00:40.186" v="391" actId="26606"/>
          <ac:spMkLst>
            <pc:docMk/>
            <pc:sldMk cId="517176076" sldId="290"/>
            <ac:spMk id="18" creationId="{7A5F0580-5EE9-419F-96EE-B6529EF6E7D0}"/>
          </ac:spMkLst>
        </pc:spChg>
        <pc:spChg chg="add del">
          <ac:chgData name="Alireza Bolourian" userId="2d65b54eedbacecd" providerId="LiveId" clId="{B338E10B-2779-46B5-BB1E-F00633998D6A}" dt="2024-11-29T18:00:40.186" v="391" actId="26606"/>
          <ac:spMkLst>
            <pc:docMk/>
            <pc:sldMk cId="517176076" sldId="290"/>
            <ac:spMk id="19" creationId="{DD3981AC-7B61-4947-BCF3-F7AA7FA385B9}"/>
          </ac:spMkLst>
        </pc:spChg>
        <pc:spChg chg="add del">
          <ac:chgData name="Alireza Bolourian" userId="2d65b54eedbacecd" providerId="LiveId" clId="{B338E10B-2779-46B5-BB1E-F00633998D6A}" dt="2024-11-29T18:01:17.721" v="395" actId="26606"/>
          <ac:spMkLst>
            <pc:docMk/>
            <pc:sldMk cId="517176076" sldId="290"/>
            <ac:spMk id="23" creationId="{E8A8EAB8-D2FF-444D-B34B-7D32F106AD0E}"/>
          </ac:spMkLst>
        </pc:spChg>
        <pc:spChg chg="add del">
          <ac:chgData name="Alireza Bolourian" userId="2d65b54eedbacecd" providerId="LiveId" clId="{B338E10B-2779-46B5-BB1E-F00633998D6A}" dt="2024-11-29T18:01:58.215" v="408" actId="26606"/>
          <ac:spMkLst>
            <pc:docMk/>
            <pc:sldMk cId="517176076" sldId="290"/>
            <ac:spMk id="27" creationId="{E8A8EAB8-D2FF-444D-B34B-7D32F106AD0E}"/>
          </ac:spMkLst>
        </pc:spChg>
        <pc:spChg chg="add del">
          <ac:chgData name="Alireza Bolourian" userId="2d65b54eedbacecd" providerId="LiveId" clId="{B338E10B-2779-46B5-BB1E-F00633998D6A}" dt="2024-11-29T18:01:49.162" v="405" actId="26606"/>
          <ac:spMkLst>
            <pc:docMk/>
            <pc:sldMk cId="517176076" sldId="290"/>
            <ac:spMk id="32" creationId="{E9ECCE5F-E4EB-4125-F85B-40E0E9F535B1}"/>
          </ac:spMkLst>
        </pc:spChg>
        <pc:spChg chg="add del">
          <ac:chgData name="Alireza Bolourian" userId="2d65b54eedbacecd" providerId="LiveId" clId="{B338E10B-2779-46B5-BB1E-F00633998D6A}" dt="2024-11-29T18:01:49.162" v="405" actId="26606"/>
          <ac:spMkLst>
            <pc:docMk/>
            <pc:sldMk cId="517176076" sldId="290"/>
            <ac:spMk id="33" creationId="{9F7D5CDA-D291-4307-BF55-1381FED29634}"/>
          </ac:spMkLst>
        </pc:spChg>
        <pc:spChg chg="add del">
          <ac:chgData name="Alireza Bolourian" userId="2d65b54eedbacecd" providerId="LiveId" clId="{B338E10B-2779-46B5-BB1E-F00633998D6A}" dt="2024-11-29T18:01:49.162" v="405" actId="26606"/>
          <ac:spMkLst>
            <pc:docMk/>
            <pc:sldMk cId="517176076" sldId="290"/>
            <ac:spMk id="35" creationId="{59B296B9-C5A5-4E4F-9B60-C907B5F1466C}"/>
          </ac:spMkLst>
        </pc:spChg>
        <pc:spChg chg="add del">
          <ac:chgData name="Alireza Bolourian" userId="2d65b54eedbacecd" providerId="LiveId" clId="{B338E10B-2779-46B5-BB1E-F00633998D6A}" dt="2024-11-29T18:01:49.162" v="405" actId="26606"/>
          <ac:spMkLst>
            <pc:docMk/>
            <pc:sldMk cId="517176076" sldId="290"/>
            <ac:spMk id="37" creationId="{D0300FD3-5AF1-6305-15FA-9078072672E2}"/>
          </ac:spMkLst>
        </pc:spChg>
        <pc:spChg chg="add del">
          <ac:chgData name="Alireza Bolourian" userId="2d65b54eedbacecd" providerId="LiveId" clId="{B338E10B-2779-46B5-BB1E-F00633998D6A}" dt="2024-11-29T18:01:58.211" v="407" actId="26606"/>
          <ac:spMkLst>
            <pc:docMk/>
            <pc:sldMk cId="517176076" sldId="290"/>
            <ac:spMk id="39" creationId="{E8A8EAB8-D2FF-444D-B34B-7D32F106AD0E}"/>
          </ac:spMkLst>
        </pc:spChg>
        <pc:spChg chg="add del">
          <ac:chgData name="Alireza Bolourian" userId="2d65b54eedbacecd" providerId="LiveId" clId="{B338E10B-2779-46B5-BB1E-F00633998D6A}" dt="2024-11-29T18:02:09.418" v="411" actId="26606"/>
          <ac:spMkLst>
            <pc:docMk/>
            <pc:sldMk cId="517176076" sldId="290"/>
            <ac:spMk id="44" creationId="{E8A8EAB8-D2FF-444D-B34B-7D32F106AD0E}"/>
          </ac:spMkLst>
        </pc:spChg>
        <pc:spChg chg="add mod">
          <ac:chgData name="Alireza Bolourian" userId="2d65b54eedbacecd" providerId="LiveId" clId="{B338E10B-2779-46B5-BB1E-F00633998D6A}" dt="2024-11-29T22:37:58.567" v="1383" actId="20578"/>
          <ac:spMkLst>
            <pc:docMk/>
            <pc:sldMk cId="517176076" sldId="290"/>
            <ac:spMk id="46" creationId="{E9ECCE5F-E4EB-4125-F85B-40E0E9F535B1}"/>
          </ac:spMkLst>
        </pc:spChg>
        <pc:grpChg chg="add del">
          <ac:chgData name="Alireza Bolourian" userId="2d65b54eedbacecd" providerId="LiveId" clId="{B338E10B-2779-46B5-BB1E-F00633998D6A}" dt="2024-11-29T18:00:39.476" v="389" actId="26606"/>
          <ac:grpSpMkLst>
            <pc:docMk/>
            <pc:sldMk cId="517176076" sldId="290"/>
            <ac:grpSpMk id="12" creationId="{1FD67D68-9B83-C338-8342-3348D8F22347}"/>
          </ac:grpSpMkLst>
        </pc:grpChg>
        <pc:grpChg chg="add del">
          <ac:chgData name="Alireza Bolourian" userId="2d65b54eedbacecd" providerId="LiveId" clId="{B338E10B-2779-46B5-BB1E-F00633998D6A}" dt="2024-11-29T18:00:41.333" v="393" actId="26606"/>
          <ac:grpSpMkLst>
            <pc:docMk/>
            <pc:sldMk cId="517176076" sldId="290"/>
            <ac:grpSpMk id="21" creationId="{16C73AF9-0D33-5C66-5D79-0D0129904B31}"/>
          </ac:grpSpMkLst>
        </pc:grpChg>
        <pc:graphicFrameChg chg="add del">
          <ac:chgData name="Alireza Bolourian" userId="2d65b54eedbacecd" providerId="LiveId" clId="{B338E10B-2779-46B5-BB1E-F00633998D6A}" dt="2024-11-29T18:01:48.216" v="403" actId="26606"/>
          <ac:graphicFrameMkLst>
            <pc:docMk/>
            <pc:sldMk cId="517176076" sldId="290"/>
            <ac:graphicFrameMk id="30" creationId="{75037BB3-EBF9-4295-3608-DBA614D8A246}"/>
          </ac:graphicFrameMkLst>
        </pc:graphicFrameChg>
        <pc:graphicFrameChg chg="add del">
          <ac:chgData name="Alireza Bolourian" userId="2d65b54eedbacecd" providerId="LiveId" clId="{B338E10B-2779-46B5-BB1E-F00633998D6A}" dt="2024-11-29T18:01:58.211" v="407" actId="26606"/>
          <ac:graphicFrameMkLst>
            <pc:docMk/>
            <pc:sldMk cId="517176076" sldId="290"/>
            <ac:graphicFrameMk id="42" creationId="{75037BB3-EBF9-4295-3608-DBA614D8A246}"/>
          </ac:graphicFrameMkLst>
        </pc:graphicFrameChg>
        <pc:picChg chg="add del mod ord">
          <ac:chgData name="Alireza Bolourian" userId="2d65b54eedbacecd" providerId="LiveId" clId="{B338E10B-2779-46B5-BB1E-F00633998D6A}" dt="2024-11-29T18:09:25.870" v="1150" actId="1076"/>
          <ac:picMkLst>
            <pc:docMk/>
            <pc:sldMk cId="517176076" sldId="290"/>
            <ac:picMk id="6" creationId="{BE08ABF3-C908-7FEB-1E71-CADB99909F17}"/>
          </ac:picMkLst>
        </pc:picChg>
        <pc:cxnChg chg="add del">
          <ac:chgData name="Alireza Bolourian" userId="2d65b54eedbacecd" providerId="LiveId" clId="{B338E10B-2779-46B5-BB1E-F00633998D6A}" dt="2024-11-29T18:01:58.215" v="408" actId="26606"/>
          <ac:cxnSpMkLst>
            <pc:docMk/>
            <pc:sldMk cId="517176076" sldId="290"/>
            <ac:cxnSpMk id="14" creationId="{EEA38897-7BA3-4408-8083-3235339C4A60}"/>
          </ac:cxnSpMkLst>
        </pc:cxnChg>
        <pc:cxnChg chg="add del">
          <ac:chgData name="Alireza Bolourian" userId="2d65b54eedbacecd" providerId="LiveId" clId="{B338E10B-2779-46B5-BB1E-F00633998D6A}" dt="2024-11-29T18:01:17.721" v="395" actId="26606"/>
          <ac:cxnSpMkLst>
            <pc:docMk/>
            <pc:sldMk cId="517176076" sldId="290"/>
            <ac:cxnSpMk id="24" creationId="{EEA38897-7BA3-4408-8083-3235339C4A60}"/>
          </ac:cxnSpMkLst>
        </pc:cxnChg>
        <pc:cxnChg chg="add del">
          <ac:chgData name="Alireza Bolourian" userId="2d65b54eedbacecd" providerId="LiveId" clId="{B338E10B-2779-46B5-BB1E-F00633998D6A}" dt="2024-11-29T18:01:17.721" v="395" actId="26606"/>
          <ac:cxnSpMkLst>
            <pc:docMk/>
            <pc:sldMk cId="517176076" sldId="290"/>
            <ac:cxnSpMk id="25" creationId="{F11AD06B-AB20-4097-8606-5DA00DBACE88}"/>
          </ac:cxnSpMkLst>
        </pc:cxnChg>
        <pc:cxnChg chg="add del">
          <ac:chgData name="Alireza Bolourian" userId="2d65b54eedbacecd" providerId="LiveId" clId="{B338E10B-2779-46B5-BB1E-F00633998D6A}" dt="2024-11-29T18:01:58.215" v="408" actId="26606"/>
          <ac:cxnSpMkLst>
            <pc:docMk/>
            <pc:sldMk cId="517176076" sldId="290"/>
            <ac:cxnSpMk id="28" creationId="{F11AD06B-AB20-4097-8606-5DA00DBACE88}"/>
          </ac:cxnSpMkLst>
        </pc:cxnChg>
        <pc:cxnChg chg="add del">
          <ac:chgData name="Alireza Bolourian" userId="2d65b54eedbacecd" providerId="LiveId" clId="{B338E10B-2779-46B5-BB1E-F00633998D6A}" dt="2024-11-29T18:01:58.211" v="407" actId="26606"/>
          <ac:cxnSpMkLst>
            <pc:docMk/>
            <pc:sldMk cId="517176076" sldId="290"/>
            <ac:cxnSpMk id="40" creationId="{EEA38897-7BA3-4408-8083-3235339C4A60}"/>
          </ac:cxnSpMkLst>
        </pc:cxnChg>
        <pc:cxnChg chg="add del">
          <ac:chgData name="Alireza Bolourian" userId="2d65b54eedbacecd" providerId="LiveId" clId="{B338E10B-2779-46B5-BB1E-F00633998D6A}" dt="2024-11-29T18:01:58.211" v="407" actId="26606"/>
          <ac:cxnSpMkLst>
            <pc:docMk/>
            <pc:sldMk cId="517176076" sldId="290"/>
            <ac:cxnSpMk id="41" creationId="{F11AD06B-AB20-4097-8606-5DA00DBACE88}"/>
          </ac:cxnSpMkLst>
        </pc:cxnChg>
        <pc:cxnChg chg="add del">
          <ac:chgData name="Alireza Bolourian" userId="2d65b54eedbacecd" providerId="LiveId" clId="{B338E10B-2779-46B5-BB1E-F00633998D6A}" dt="2024-11-29T18:02:09.418" v="411" actId="26606"/>
          <ac:cxnSpMkLst>
            <pc:docMk/>
            <pc:sldMk cId="517176076" sldId="290"/>
            <ac:cxnSpMk id="45" creationId="{EEA38897-7BA3-4408-8083-3235339C4A60}"/>
          </ac:cxnSpMkLst>
        </pc:cxnChg>
        <pc:cxnChg chg="add del">
          <ac:chgData name="Alireza Bolourian" userId="2d65b54eedbacecd" providerId="LiveId" clId="{B338E10B-2779-46B5-BB1E-F00633998D6A}" dt="2024-11-29T18:02:09.418" v="411" actId="26606"/>
          <ac:cxnSpMkLst>
            <pc:docMk/>
            <pc:sldMk cId="517176076" sldId="290"/>
            <ac:cxnSpMk id="47" creationId="{F11AD06B-AB20-4097-8606-5DA00DBACE88}"/>
          </ac:cxnSpMkLst>
        </pc:cxnChg>
        <pc:cxnChg chg="add">
          <ac:chgData name="Alireza Bolourian" userId="2d65b54eedbacecd" providerId="LiveId" clId="{B338E10B-2779-46B5-BB1E-F00633998D6A}" dt="2024-11-29T18:02:09.418" v="411" actId="26606"/>
          <ac:cxnSpMkLst>
            <pc:docMk/>
            <pc:sldMk cId="517176076" sldId="290"/>
            <ac:cxnSpMk id="52" creationId="{FC23E3B9-5ABF-58B3-E2B0-E9A5DAA90037}"/>
          </ac:cxnSpMkLst>
        </pc:cxnChg>
      </pc:sldChg>
      <pc:sldChg chg="add del">
        <pc:chgData name="Alireza Bolourian" userId="2d65b54eedbacecd" providerId="LiveId" clId="{B338E10B-2779-46B5-BB1E-F00633998D6A}" dt="2024-11-29T17:56:47.832" v="225" actId="2696"/>
        <pc:sldMkLst>
          <pc:docMk/>
          <pc:sldMk cId="2175029894" sldId="291"/>
        </pc:sldMkLst>
      </pc:sldChg>
      <pc:sldChg chg="new del">
        <pc:chgData name="Alireza Bolourian" userId="2d65b54eedbacecd" providerId="LiveId" clId="{B338E10B-2779-46B5-BB1E-F00633998D6A}" dt="2024-11-30T02:49:43.675" v="2844" actId="47"/>
        <pc:sldMkLst>
          <pc:docMk/>
          <pc:sldMk cId="3388977337" sldId="291"/>
        </pc:sldMkLst>
      </pc:sldChg>
      <pc:sldChg chg="addSp delSp modSp add del mod setBg">
        <pc:chgData name="Alireza Bolourian" userId="2d65b54eedbacecd" providerId="LiveId" clId="{B338E10B-2779-46B5-BB1E-F00633998D6A}" dt="2024-11-29T18:08:16.031" v="995" actId="47"/>
        <pc:sldMkLst>
          <pc:docMk/>
          <pc:sldMk cId="3842388843" sldId="291"/>
        </pc:sldMkLst>
        <pc:spChg chg="add del mod">
          <ac:chgData name="Alireza Bolourian" userId="2d65b54eedbacecd" providerId="LiveId" clId="{B338E10B-2779-46B5-BB1E-F00633998D6A}" dt="2024-11-29T18:07:30.718" v="983" actId="22"/>
          <ac:spMkLst>
            <pc:docMk/>
            <pc:sldMk cId="3842388843" sldId="291"/>
            <ac:spMk id="3" creationId="{4E2CE5A6-AA22-43C2-562A-F3DBD7B55529}"/>
          </ac:spMkLst>
        </pc:spChg>
        <pc:spChg chg="mod">
          <ac:chgData name="Alireza Bolourian" userId="2d65b54eedbacecd" providerId="LiveId" clId="{B338E10B-2779-46B5-BB1E-F00633998D6A}" dt="2024-11-29T18:07:31.918" v="986"/>
          <ac:spMkLst>
            <pc:docMk/>
            <pc:sldMk cId="3842388843" sldId="291"/>
            <ac:spMk id="5" creationId="{244F15FC-A4FF-23D3-E53F-6225F786542C}"/>
          </ac:spMkLst>
        </pc:spChg>
        <pc:spChg chg="add del mod">
          <ac:chgData name="Alireza Bolourian" userId="2d65b54eedbacecd" providerId="LiveId" clId="{B338E10B-2779-46B5-BB1E-F00633998D6A}" dt="2024-11-29T18:07:32.728" v="988"/>
          <ac:spMkLst>
            <pc:docMk/>
            <pc:sldMk cId="3842388843" sldId="291"/>
            <ac:spMk id="7" creationId="{0C851CC8-371E-135A-2F07-60C819ADA313}"/>
          </ac:spMkLst>
        </pc:spChg>
        <pc:graphicFrameChg chg="add del">
          <ac:chgData name="Alireza Bolourian" userId="2d65b54eedbacecd" providerId="LiveId" clId="{B338E10B-2779-46B5-BB1E-F00633998D6A}" dt="2024-11-29T18:07:11.490" v="972" actId="26606"/>
          <ac:graphicFrameMkLst>
            <pc:docMk/>
            <pc:sldMk cId="3842388843" sldId="291"/>
            <ac:graphicFrameMk id="36" creationId="{D8EEA838-9446-4669-870A-5625EBA76F3C}"/>
          </ac:graphicFrameMkLst>
        </pc:graphicFrameChg>
        <pc:graphicFrameChg chg="add del">
          <ac:chgData name="Alireza Bolourian" userId="2d65b54eedbacecd" providerId="LiveId" clId="{B338E10B-2779-46B5-BB1E-F00633998D6A}" dt="2024-11-29T18:07:12.063" v="974" actId="26606"/>
          <ac:graphicFrameMkLst>
            <pc:docMk/>
            <pc:sldMk cId="3842388843" sldId="291"/>
            <ac:graphicFrameMk id="38" creationId="{B16DECB8-681C-476D-539F-3BCB5AD62AFA}"/>
          </ac:graphicFrameMkLst>
        </pc:graphicFrameChg>
        <pc:graphicFrameChg chg="add del">
          <ac:chgData name="Alireza Bolourian" userId="2d65b54eedbacecd" providerId="LiveId" clId="{B338E10B-2779-46B5-BB1E-F00633998D6A}" dt="2024-11-29T18:07:12.443" v="976" actId="26606"/>
          <ac:graphicFrameMkLst>
            <pc:docMk/>
            <pc:sldMk cId="3842388843" sldId="291"/>
            <ac:graphicFrameMk id="40" creationId="{B4FD2F20-D221-226E-1D51-B2936DA26E58}"/>
          </ac:graphicFrameMkLst>
        </pc:graphicFrameChg>
        <pc:graphicFrameChg chg="add del">
          <ac:chgData name="Alireza Bolourian" userId="2d65b54eedbacecd" providerId="LiveId" clId="{B338E10B-2779-46B5-BB1E-F00633998D6A}" dt="2024-11-29T18:07:13.124" v="978" actId="26606"/>
          <ac:graphicFrameMkLst>
            <pc:docMk/>
            <pc:sldMk cId="3842388843" sldId="291"/>
            <ac:graphicFrameMk id="42" creationId="{073FFA03-6116-A0D0-244A-0E3A0B8F69F2}"/>
          </ac:graphicFrameMkLst>
        </pc:graphicFrameChg>
        <pc:graphicFrameChg chg="add del">
          <ac:chgData name="Alireza Bolourian" userId="2d65b54eedbacecd" providerId="LiveId" clId="{B338E10B-2779-46B5-BB1E-F00633998D6A}" dt="2024-11-29T18:07:15.703" v="980" actId="26606"/>
          <ac:graphicFrameMkLst>
            <pc:docMk/>
            <pc:sldMk cId="3842388843" sldId="291"/>
            <ac:graphicFrameMk id="44" creationId="{D8EEA838-9446-4669-870A-5625EBA76F3C}"/>
          </ac:graphicFrameMkLst>
        </pc:graphicFrameChg>
        <pc:picChg chg="add mod">
          <ac:chgData name="Alireza Bolourian" userId="2d65b54eedbacecd" providerId="LiveId" clId="{B338E10B-2779-46B5-BB1E-F00633998D6A}" dt="2024-11-29T18:06:27.521" v="960"/>
          <ac:picMkLst>
            <pc:docMk/>
            <pc:sldMk cId="3842388843" sldId="291"/>
            <ac:picMk id="6" creationId="{BE08ABF3-C908-7FEB-1E71-CADB99909F17}"/>
          </ac:picMkLst>
        </pc:picChg>
        <pc:picChg chg="add del">
          <ac:chgData name="Alireza Bolourian" userId="2d65b54eedbacecd" providerId="LiveId" clId="{B338E10B-2779-46B5-BB1E-F00633998D6A}" dt="2024-11-29T18:07:34.810" v="990" actId="478"/>
          <ac:picMkLst>
            <pc:docMk/>
            <pc:sldMk cId="3842388843" sldId="291"/>
            <ac:picMk id="11" creationId="{DCC6D83B-7D8F-BB40-4D0F-A5EFB39CCA72}"/>
          </ac:picMkLst>
        </pc:picChg>
      </pc:sldChg>
      <pc:sldChg chg="addSp delSp modSp add mod">
        <pc:chgData name="Alireza Bolourian" userId="2d65b54eedbacecd" providerId="LiveId" clId="{B338E10B-2779-46B5-BB1E-F00633998D6A}" dt="2024-11-29T23:22:04.525" v="2302" actId="1076"/>
        <pc:sldMkLst>
          <pc:docMk/>
          <pc:sldMk cId="1178098754" sldId="292"/>
        </pc:sldMkLst>
        <pc:spChg chg="mod">
          <ac:chgData name="Alireza Bolourian" userId="2d65b54eedbacecd" providerId="LiveId" clId="{B338E10B-2779-46B5-BB1E-F00633998D6A}" dt="2024-11-29T22:34:49.556" v="1277" actId="20577"/>
          <ac:spMkLst>
            <pc:docMk/>
            <pc:sldMk cId="1178098754" sldId="292"/>
            <ac:spMk id="5" creationId="{88578DEB-E34C-A550-272D-E244EE03C0FE}"/>
          </ac:spMkLst>
        </pc:spChg>
        <pc:spChg chg="add del mod">
          <ac:chgData name="Alireza Bolourian" userId="2d65b54eedbacecd" providerId="LiveId" clId="{B338E10B-2779-46B5-BB1E-F00633998D6A}" dt="2024-11-29T22:47:33.104" v="1684" actId="478"/>
          <ac:spMkLst>
            <pc:docMk/>
            <pc:sldMk cId="1178098754" sldId="292"/>
            <ac:spMk id="8" creationId="{44DBB4C0-519B-E6B8-E9CA-6DDE865CF65E}"/>
          </ac:spMkLst>
        </pc:spChg>
        <pc:spChg chg="del mod">
          <ac:chgData name="Alireza Bolourian" userId="2d65b54eedbacecd" providerId="LiveId" clId="{B338E10B-2779-46B5-BB1E-F00633998D6A}" dt="2024-11-29T22:41:29.643" v="1651" actId="478"/>
          <ac:spMkLst>
            <pc:docMk/>
            <pc:sldMk cId="1178098754" sldId="292"/>
            <ac:spMk id="9" creationId="{08523DE3-8281-2CCC-151B-2638FDAF140F}"/>
          </ac:spMkLst>
        </pc:spChg>
        <pc:spChg chg="mod">
          <ac:chgData name="Alireza Bolourian" userId="2d65b54eedbacecd" providerId="LiveId" clId="{B338E10B-2779-46B5-BB1E-F00633998D6A}" dt="2024-11-29T23:21:35.353" v="2298" actId="27636"/>
          <ac:spMkLst>
            <pc:docMk/>
            <pc:sldMk cId="1178098754" sldId="292"/>
            <ac:spMk id="46" creationId="{A26075F4-D388-99AB-55D0-93CE40C68B46}"/>
          </ac:spMkLst>
        </pc:spChg>
        <pc:picChg chg="add del mod">
          <ac:chgData name="Alireza Bolourian" userId="2d65b54eedbacecd" providerId="LiveId" clId="{B338E10B-2779-46B5-BB1E-F00633998D6A}" dt="2024-11-29T22:43:16.346" v="1659" actId="478"/>
          <ac:picMkLst>
            <pc:docMk/>
            <pc:sldMk cId="1178098754" sldId="292"/>
            <ac:picMk id="3" creationId="{DA937944-BF6F-8C6B-0154-FCCE35BC1A80}"/>
          </ac:picMkLst>
        </pc:picChg>
        <pc:picChg chg="del">
          <ac:chgData name="Alireza Bolourian" userId="2d65b54eedbacecd" providerId="LiveId" clId="{B338E10B-2779-46B5-BB1E-F00633998D6A}" dt="2024-11-29T22:41:24.210" v="1649" actId="478"/>
          <ac:picMkLst>
            <pc:docMk/>
            <pc:sldMk cId="1178098754" sldId="292"/>
            <ac:picMk id="6" creationId="{E680334F-85A3-E9D9-BA6A-7B43C048B928}"/>
          </ac:picMkLst>
        </pc:picChg>
        <pc:picChg chg="add del mod">
          <ac:chgData name="Alireza Bolourian" userId="2d65b54eedbacecd" providerId="LiveId" clId="{B338E10B-2779-46B5-BB1E-F00633998D6A}" dt="2024-11-29T22:43:57.607" v="1667" actId="478"/>
          <ac:picMkLst>
            <pc:docMk/>
            <pc:sldMk cId="1178098754" sldId="292"/>
            <ac:picMk id="7" creationId="{7A88683D-2BD8-F4A5-0F8D-2D159F9FB6A5}"/>
          </ac:picMkLst>
        </pc:picChg>
        <pc:picChg chg="add del mod">
          <ac:chgData name="Alireza Bolourian" userId="2d65b54eedbacecd" providerId="LiveId" clId="{B338E10B-2779-46B5-BB1E-F00633998D6A}" dt="2024-11-29T23:17:39.583" v="2216" actId="478"/>
          <ac:picMkLst>
            <pc:docMk/>
            <pc:sldMk cId="1178098754" sldId="292"/>
            <ac:picMk id="11" creationId="{B85C6EEF-14F6-6098-4ECD-95B5046AD995}"/>
          </ac:picMkLst>
        </pc:picChg>
        <pc:picChg chg="add del mod">
          <ac:chgData name="Alireza Bolourian" userId="2d65b54eedbacecd" providerId="LiveId" clId="{B338E10B-2779-46B5-BB1E-F00633998D6A}" dt="2024-11-29T23:17:38.654" v="2214" actId="478"/>
          <ac:picMkLst>
            <pc:docMk/>
            <pc:sldMk cId="1178098754" sldId="292"/>
            <ac:picMk id="13" creationId="{94A90AF3-A726-B828-E0F6-D3E5FE843738}"/>
          </ac:picMkLst>
        </pc:picChg>
        <pc:picChg chg="add del mod">
          <ac:chgData name="Alireza Bolourian" userId="2d65b54eedbacecd" providerId="LiveId" clId="{B338E10B-2779-46B5-BB1E-F00633998D6A}" dt="2024-11-29T23:17:39.133" v="2215" actId="478"/>
          <ac:picMkLst>
            <pc:docMk/>
            <pc:sldMk cId="1178098754" sldId="292"/>
            <ac:picMk id="15" creationId="{3509A5F6-CA1F-A036-31D5-AC3D5A76D0C8}"/>
          </ac:picMkLst>
        </pc:picChg>
        <pc:picChg chg="add del mod">
          <ac:chgData name="Alireza Bolourian" userId="2d65b54eedbacecd" providerId="LiveId" clId="{B338E10B-2779-46B5-BB1E-F00633998D6A}" dt="2024-11-29T23:19:01.356" v="2223" actId="478"/>
          <ac:picMkLst>
            <pc:docMk/>
            <pc:sldMk cId="1178098754" sldId="292"/>
            <ac:picMk id="16" creationId="{FB778E9F-CC4D-B6AD-84FC-D5AAF1060ABE}"/>
          </ac:picMkLst>
        </pc:picChg>
        <pc:picChg chg="add mod">
          <ac:chgData name="Alireza Bolourian" userId="2d65b54eedbacecd" providerId="LiveId" clId="{B338E10B-2779-46B5-BB1E-F00633998D6A}" dt="2024-11-29T23:21:57.153" v="2301" actId="1076"/>
          <ac:picMkLst>
            <pc:docMk/>
            <pc:sldMk cId="1178098754" sldId="292"/>
            <ac:picMk id="17" creationId="{63DB85AE-8A80-8A03-509C-40C88EC79143}"/>
          </ac:picMkLst>
        </pc:picChg>
        <pc:picChg chg="add mod">
          <ac:chgData name="Alireza Bolourian" userId="2d65b54eedbacecd" providerId="LiveId" clId="{B338E10B-2779-46B5-BB1E-F00633998D6A}" dt="2024-11-29T23:21:51.575" v="2299" actId="1076"/>
          <ac:picMkLst>
            <pc:docMk/>
            <pc:sldMk cId="1178098754" sldId="292"/>
            <ac:picMk id="18" creationId="{72E560A0-2B85-FD16-7B37-252688F7A04A}"/>
          </ac:picMkLst>
        </pc:picChg>
        <pc:picChg chg="add mod">
          <ac:chgData name="Alireza Bolourian" userId="2d65b54eedbacecd" providerId="LiveId" clId="{B338E10B-2779-46B5-BB1E-F00633998D6A}" dt="2024-11-29T23:22:04.525" v="2302" actId="1076"/>
          <ac:picMkLst>
            <pc:docMk/>
            <pc:sldMk cId="1178098754" sldId="292"/>
            <ac:picMk id="19" creationId="{1F241F74-0D05-DB0F-B047-A3D7A217071B}"/>
          </ac:picMkLst>
        </pc:picChg>
        <pc:picChg chg="add mod">
          <ac:chgData name="Alireza Bolourian" userId="2d65b54eedbacecd" providerId="LiveId" clId="{B338E10B-2779-46B5-BB1E-F00633998D6A}" dt="2024-11-29T23:21:27.240" v="2294" actId="1076"/>
          <ac:picMkLst>
            <pc:docMk/>
            <pc:sldMk cId="1178098754" sldId="292"/>
            <ac:picMk id="21" creationId="{B80478EE-C63A-F1DF-2420-C07CFD561955}"/>
          </ac:picMkLst>
        </pc:picChg>
      </pc:sldChg>
      <pc:sldChg chg="addSp delSp modSp add mod">
        <pc:chgData name="Alireza Bolourian" userId="2d65b54eedbacecd" providerId="LiveId" clId="{B338E10B-2779-46B5-BB1E-F00633998D6A}" dt="2024-11-29T23:33:12.926" v="2376" actId="1076"/>
        <pc:sldMkLst>
          <pc:docMk/>
          <pc:sldMk cId="261198050" sldId="293"/>
        </pc:sldMkLst>
        <pc:spChg chg="mod">
          <ac:chgData name="Alireza Bolourian" userId="2d65b54eedbacecd" providerId="LiveId" clId="{B338E10B-2779-46B5-BB1E-F00633998D6A}" dt="2024-11-29T23:05:05.803" v="1979" actId="20577"/>
          <ac:spMkLst>
            <pc:docMk/>
            <pc:sldMk cId="261198050" sldId="293"/>
            <ac:spMk id="5" creationId="{D1B23A4F-2B39-FF35-7BA0-1E0EF4B5091D}"/>
          </ac:spMkLst>
        </pc:spChg>
        <pc:spChg chg="mod">
          <ac:chgData name="Alireza Bolourian" userId="2d65b54eedbacecd" providerId="LiveId" clId="{B338E10B-2779-46B5-BB1E-F00633998D6A}" dt="2024-11-29T23:17:57.808" v="2218" actId="20577"/>
          <ac:spMkLst>
            <pc:docMk/>
            <pc:sldMk cId="261198050" sldId="293"/>
            <ac:spMk id="46" creationId="{51015FE6-C7A0-3F09-BC83-6E67CAEB588F}"/>
          </ac:spMkLst>
        </pc:spChg>
        <pc:picChg chg="add del mod">
          <ac:chgData name="Alireza Bolourian" userId="2d65b54eedbacecd" providerId="LiveId" clId="{B338E10B-2779-46B5-BB1E-F00633998D6A}" dt="2024-11-29T23:18:01.860" v="2222" actId="478"/>
          <ac:picMkLst>
            <pc:docMk/>
            <pc:sldMk cId="261198050" sldId="293"/>
            <ac:picMk id="3" creationId="{32D5640D-7CA0-1B0E-6F6E-C0F5DECBCC5F}"/>
          </ac:picMkLst>
        </pc:picChg>
        <pc:picChg chg="add del mod">
          <ac:chgData name="Alireza Bolourian" userId="2d65b54eedbacecd" providerId="LiveId" clId="{B338E10B-2779-46B5-BB1E-F00633998D6A}" dt="2024-11-29T23:23:06.324" v="2305" actId="478"/>
          <ac:picMkLst>
            <pc:docMk/>
            <pc:sldMk cId="261198050" sldId="293"/>
            <ac:picMk id="6" creationId="{9C050B2C-1676-67A3-AAB6-8B2C6133C344}"/>
          </ac:picMkLst>
        </pc:picChg>
        <pc:picChg chg="add mod">
          <ac:chgData name="Alireza Bolourian" userId="2d65b54eedbacecd" providerId="LiveId" clId="{B338E10B-2779-46B5-BB1E-F00633998D6A}" dt="2024-11-29T23:32:20.694" v="2358" actId="1076"/>
          <ac:picMkLst>
            <pc:docMk/>
            <pc:sldMk cId="261198050" sldId="293"/>
            <ac:picMk id="8" creationId="{C770E06C-3291-5E6F-20A0-317464DC9BD9}"/>
          </ac:picMkLst>
        </pc:picChg>
        <pc:picChg chg="add del mod">
          <ac:chgData name="Alireza Bolourian" userId="2d65b54eedbacecd" providerId="LiveId" clId="{B338E10B-2779-46B5-BB1E-F00633998D6A}" dt="2024-11-29T23:24:34.605" v="2310" actId="478"/>
          <ac:picMkLst>
            <pc:docMk/>
            <pc:sldMk cId="261198050" sldId="293"/>
            <ac:picMk id="10" creationId="{A2ADCDE7-FFBD-51BE-67EB-ACA64334A25C}"/>
          </ac:picMkLst>
        </pc:picChg>
        <pc:picChg chg="del mod">
          <ac:chgData name="Alireza Bolourian" userId="2d65b54eedbacecd" providerId="LiveId" clId="{B338E10B-2779-46B5-BB1E-F00633998D6A}" dt="2024-11-29T23:18:00.225" v="2219" actId="478"/>
          <ac:picMkLst>
            <pc:docMk/>
            <pc:sldMk cId="261198050" sldId="293"/>
            <ac:picMk id="11" creationId="{82E40415-A2B0-91BF-F8C6-F3E2CED7E487}"/>
          </ac:picMkLst>
        </pc:picChg>
        <pc:picChg chg="del mod">
          <ac:chgData name="Alireza Bolourian" userId="2d65b54eedbacecd" providerId="LiveId" clId="{B338E10B-2779-46B5-BB1E-F00633998D6A}" dt="2024-11-29T23:18:01.371" v="2221" actId="478"/>
          <ac:picMkLst>
            <pc:docMk/>
            <pc:sldMk cId="261198050" sldId="293"/>
            <ac:picMk id="13" creationId="{A14A6D95-803A-A4D4-BE2D-1E2DE91A1753}"/>
          </ac:picMkLst>
        </pc:picChg>
        <pc:picChg chg="add mod">
          <ac:chgData name="Alireza Bolourian" userId="2d65b54eedbacecd" providerId="LiveId" clId="{B338E10B-2779-46B5-BB1E-F00633998D6A}" dt="2024-11-29T23:32:23.288" v="2359" actId="1076"/>
          <ac:picMkLst>
            <pc:docMk/>
            <pc:sldMk cId="261198050" sldId="293"/>
            <ac:picMk id="14" creationId="{1645251D-9CBC-FD5F-55BD-E3208D9BC12C}"/>
          </ac:picMkLst>
        </pc:picChg>
        <pc:picChg chg="del mod">
          <ac:chgData name="Alireza Bolourian" userId="2d65b54eedbacecd" providerId="LiveId" clId="{B338E10B-2779-46B5-BB1E-F00633998D6A}" dt="2024-11-29T23:18:00.899" v="2220" actId="478"/>
          <ac:picMkLst>
            <pc:docMk/>
            <pc:sldMk cId="261198050" sldId="293"/>
            <ac:picMk id="15" creationId="{B7DDF48E-ADFE-0DCB-7556-20EE6D76C73C}"/>
          </ac:picMkLst>
        </pc:picChg>
        <pc:picChg chg="add del mod">
          <ac:chgData name="Alireza Bolourian" userId="2d65b54eedbacecd" providerId="LiveId" clId="{B338E10B-2779-46B5-BB1E-F00633998D6A}" dt="2024-11-29T23:26:29.597" v="2317" actId="478"/>
          <ac:picMkLst>
            <pc:docMk/>
            <pc:sldMk cId="261198050" sldId="293"/>
            <ac:picMk id="17" creationId="{AE16B745-E242-86E8-06EB-F5183FC23078}"/>
          </ac:picMkLst>
        </pc:picChg>
        <pc:picChg chg="add mod">
          <ac:chgData name="Alireza Bolourian" userId="2d65b54eedbacecd" providerId="LiveId" clId="{B338E10B-2779-46B5-BB1E-F00633998D6A}" dt="2024-11-29T23:32:29.638" v="2363" actId="1076"/>
          <ac:picMkLst>
            <pc:docMk/>
            <pc:sldMk cId="261198050" sldId="293"/>
            <ac:picMk id="19" creationId="{52C55170-C5EA-CCE9-4C3E-463726918C11}"/>
          </ac:picMkLst>
        </pc:picChg>
        <pc:picChg chg="add mod">
          <ac:chgData name="Alireza Bolourian" userId="2d65b54eedbacecd" providerId="LiveId" clId="{B338E10B-2779-46B5-BB1E-F00633998D6A}" dt="2024-11-29T23:32:25.074" v="2360" actId="1076"/>
          <ac:picMkLst>
            <pc:docMk/>
            <pc:sldMk cId="261198050" sldId="293"/>
            <ac:picMk id="21" creationId="{3EC6A6FB-315E-8CF2-D831-6EDF3C2633C8}"/>
          </ac:picMkLst>
        </pc:picChg>
        <pc:picChg chg="add mod">
          <ac:chgData name="Alireza Bolourian" userId="2d65b54eedbacecd" providerId="LiveId" clId="{B338E10B-2779-46B5-BB1E-F00633998D6A}" dt="2024-11-29T23:31:03.887" v="2338" actId="1076"/>
          <ac:picMkLst>
            <pc:docMk/>
            <pc:sldMk cId="261198050" sldId="293"/>
            <ac:picMk id="23" creationId="{FE430BD6-40E0-CA2C-5B13-13297314545D}"/>
          </ac:picMkLst>
        </pc:picChg>
        <pc:picChg chg="add mod">
          <ac:chgData name="Alireza Bolourian" userId="2d65b54eedbacecd" providerId="LiveId" clId="{B338E10B-2779-46B5-BB1E-F00633998D6A}" dt="2024-11-29T23:33:10.979" v="2375" actId="1076"/>
          <ac:picMkLst>
            <pc:docMk/>
            <pc:sldMk cId="261198050" sldId="293"/>
            <ac:picMk id="25" creationId="{A3D4659E-13BB-A345-882A-B0648C297EDC}"/>
          </ac:picMkLst>
        </pc:picChg>
        <pc:picChg chg="add del mod">
          <ac:chgData name="Alireza Bolourian" userId="2d65b54eedbacecd" providerId="LiveId" clId="{B338E10B-2779-46B5-BB1E-F00633998D6A}" dt="2024-11-29T23:31:20.722" v="2340" actId="478"/>
          <ac:picMkLst>
            <pc:docMk/>
            <pc:sldMk cId="261198050" sldId="293"/>
            <ac:picMk id="27" creationId="{604923A8-6978-AC7F-FD9D-0EE462480C9C}"/>
          </ac:picMkLst>
        </pc:picChg>
        <pc:picChg chg="add mod">
          <ac:chgData name="Alireza Bolourian" userId="2d65b54eedbacecd" providerId="LiveId" clId="{B338E10B-2779-46B5-BB1E-F00633998D6A}" dt="2024-11-29T23:33:09.406" v="2374" actId="1076"/>
          <ac:picMkLst>
            <pc:docMk/>
            <pc:sldMk cId="261198050" sldId="293"/>
            <ac:picMk id="29" creationId="{3A5BEC14-AA53-60F0-DDC9-DB5933C6EA67}"/>
          </ac:picMkLst>
        </pc:picChg>
        <pc:picChg chg="add del mod">
          <ac:chgData name="Alireza Bolourian" userId="2d65b54eedbacecd" providerId="LiveId" clId="{B338E10B-2779-46B5-BB1E-F00633998D6A}" dt="2024-11-29T23:32:59.054" v="2368" actId="478"/>
          <ac:picMkLst>
            <pc:docMk/>
            <pc:sldMk cId="261198050" sldId="293"/>
            <ac:picMk id="31" creationId="{92379063-1B34-196A-2F67-AE9E866F80D9}"/>
          </ac:picMkLst>
        </pc:picChg>
        <pc:picChg chg="add mod">
          <ac:chgData name="Alireza Bolourian" userId="2d65b54eedbacecd" providerId="LiveId" clId="{B338E10B-2779-46B5-BB1E-F00633998D6A}" dt="2024-11-29T23:33:12.926" v="2376" actId="1076"/>
          <ac:picMkLst>
            <pc:docMk/>
            <pc:sldMk cId="261198050" sldId="293"/>
            <ac:picMk id="33" creationId="{00EE49B4-5827-864E-BA55-99D76F8C5D10}"/>
          </ac:picMkLst>
        </pc:picChg>
      </pc:sldChg>
      <pc:sldChg chg="modSp mod">
        <pc:chgData name="Alireza Bolourian" userId="2d65b54eedbacecd" providerId="LiveId" clId="{B338E10B-2779-46B5-BB1E-F00633998D6A}" dt="2024-11-30T02:22:43.973" v="2493" actId="1076"/>
        <pc:sldMkLst>
          <pc:docMk/>
          <pc:sldMk cId="3101090851" sldId="294"/>
        </pc:sldMkLst>
        <pc:picChg chg="mod">
          <ac:chgData name="Alireza Bolourian" userId="2d65b54eedbacecd" providerId="LiveId" clId="{B338E10B-2779-46B5-BB1E-F00633998D6A}" dt="2024-11-30T02:22:42.915" v="2492" actId="1076"/>
          <ac:picMkLst>
            <pc:docMk/>
            <pc:sldMk cId="3101090851" sldId="294"/>
            <ac:picMk id="10" creationId="{9720ABFC-9439-C7E2-6452-2E9D64F11BEE}"/>
          </ac:picMkLst>
        </pc:picChg>
        <pc:picChg chg="mod">
          <ac:chgData name="Alireza Bolourian" userId="2d65b54eedbacecd" providerId="LiveId" clId="{B338E10B-2779-46B5-BB1E-F00633998D6A}" dt="2024-11-30T02:22:43.973" v="2493" actId="1076"/>
          <ac:picMkLst>
            <pc:docMk/>
            <pc:sldMk cId="3101090851" sldId="294"/>
            <ac:picMk id="12" creationId="{8B66AF09-CD27-9AE4-DA6B-C1E451A4AC10}"/>
          </ac:picMkLst>
        </pc:picChg>
      </pc:sldChg>
      <pc:sldChg chg="modSp mod">
        <pc:chgData name="Alireza Bolourian" userId="2d65b54eedbacecd" providerId="LiveId" clId="{B338E10B-2779-46B5-BB1E-F00633998D6A}" dt="2024-11-30T02:19:26.448" v="2398" actId="27636"/>
        <pc:sldMkLst>
          <pc:docMk/>
          <pc:sldMk cId="4134507286" sldId="295"/>
        </pc:sldMkLst>
        <pc:spChg chg="mod">
          <ac:chgData name="Alireza Bolourian" userId="2d65b54eedbacecd" providerId="LiveId" clId="{B338E10B-2779-46B5-BB1E-F00633998D6A}" dt="2024-11-30T02:19:26.448" v="2398" actId="27636"/>
          <ac:spMkLst>
            <pc:docMk/>
            <pc:sldMk cId="4134507286" sldId="295"/>
            <ac:spMk id="5" creationId="{EE3D57B7-CE29-E425-6C0E-B405BEA4E42D}"/>
          </ac:spMkLst>
        </pc:spChg>
      </pc:sldChg>
      <pc:sldChg chg="addSp delSp modSp add mod">
        <pc:chgData name="Alireza Bolourian" userId="2d65b54eedbacecd" providerId="LiveId" clId="{B338E10B-2779-46B5-BB1E-F00633998D6A}" dt="2024-11-30T02:26:19.633" v="2631" actId="20577"/>
        <pc:sldMkLst>
          <pc:docMk/>
          <pc:sldMk cId="3001673500" sldId="296"/>
        </pc:sldMkLst>
        <pc:spChg chg="add mod">
          <ac:chgData name="Alireza Bolourian" userId="2d65b54eedbacecd" providerId="LiveId" clId="{B338E10B-2779-46B5-BB1E-F00633998D6A}" dt="2024-11-30T02:26:19.633" v="2631" actId="20577"/>
          <ac:spMkLst>
            <pc:docMk/>
            <pc:sldMk cId="3001673500" sldId="296"/>
            <ac:spMk id="3" creationId="{68506DC5-558A-503A-C6FD-317D9D983530}"/>
          </ac:spMkLst>
        </pc:spChg>
        <pc:spChg chg="mod">
          <ac:chgData name="Alireza Bolourian" userId="2d65b54eedbacecd" providerId="LiveId" clId="{B338E10B-2779-46B5-BB1E-F00633998D6A}" dt="2024-11-30T02:20:28.509" v="2425" actId="20577"/>
          <ac:spMkLst>
            <pc:docMk/>
            <pc:sldMk cId="3001673500" sldId="296"/>
            <ac:spMk id="5" creationId="{7A31DCF7-0A58-D2F9-61A9-D3D54A53DC1E}"/>
          </ac:spMkLst>
        </pc:spChg>
        <pc:picChg chg="del">
          <ac:chgData name="Alireza Bolourian" userId="2d65b54eedbacecd" providerId="LiveId" clId="{B338E10B-2779-46B5-BB1E-F00633998D6A}" dt="2024-11-30T02:19:46.052" v="2411" actId="478"/>
          <ac:picMkLst>
            <pc:docMk/>
            <pc:sldMk cId="3001673500" sldId="296"/>
            <ac:picMk id="8" creationId="{01B5BECD-5B29-AB9A-1F1D-523FE8F6FA21}"/>
          </ac:picMkLst>
        </pc:picChg>
        <pc:picChg chg="del">
          <ac:chgData name="Alireza Bolourian" userId="2d65b54eedbacecd" providerId="LiveId" clId="{B338E10B-2779-46B5-BB1E-F00633998D6A}" dt="2024-11-30T02:19:46.507" v="2412" actId="478"/>
          <ac:picMkLst>
            <pc:docMk/>
            <pc:sldMk cId="3001673500" sldId="296"/>
            <ac:picMk id="11" creationId="{79E6F091-D42C-7AB8-2408-7F6F8B4B8DE7}"/>
          </ac:picMkLst>
        </pc:picChg>
        <pc:picChg chg="del">
          <ac:chgData name="Alireza Bolourian" userId="2d65b54eedbacecd" providerId="LiveId" clId="{B338E10B-2779-46B5-BB1E-F00633998D6A}" dt="2024-11-30T02:19:46.972" v="2413" actId="478"/>
          <ac:picMkLst>
            <pc:docMk/>
            <pc:sldMk cId="3001673500" sldId="296"/>
            <ac:picMk id="14" creationId="{0FD272DD-7AAE-B4A8-721E-0DDF338325EA}"/>
          </ac:picMkLst>
        </pc:picChg>
      </pc:sldChg>
      <pc:sldChg chg="modSp add mod">
        <pc:chgData name="Alireza Bolourian" userId="2d65b54eedbacecd" providerId="LiveId" clId="{B338E10B-2779-46B5-BB1E-F00633998D6A}" dt="2024-11-30T02:30:29.046" v="2822" actId="20577"/>
        <pc:sldMkLst>
          <pc:docMk/>
          <pc:sldMk cId="521270923" sldId="297"/>
        </pc:sldMkLst>
        <pc:spChg chg="mod">
          <ac:chgData name="Alireza Bolourian" userId="2d65b54eedbacecd" providerId="LiveId" clId="{B338E10B-2779-46B5-BB1E-F00633998D6A}" dt="2024-11-30T02:30:29.046" v="2822" actId="20577"/>
          <ac:spMkLst>
            <pc:docMk/>
            <pc:sldMk cId="521270923" sldId="297"/>
            <ac:spMk id="3" creationId="{0C402E8E-90C3-054C-C6D8-8641A20BD871}"/>
          </ac:spMkLst>
        </pc:spChg>
        <pc:spChg chg="mod">
          <ac:chgData name="Alireza Bolourian" userId="2d65b54eedbacecd" providerId="LiveId" clId="{B338E10B-2779-46B5-BB1E-F00633998D6A}" dt="2024-11-30T02:26:35.871" v="2643" actId="20577"/>
          <ac:spMkLst>
            <pc:docMk/>
            <pc:sldMk cId="521270923" sldId="297"/>
            <ac:spMk id="5" creationId="{E1DE1341-B2A5-CDB3-04B1-4A7BACCFA9E2}"/>
          </ac:spMkLst>
        </pc:spChg>
      </pc:sldChg>
      <pc:sldChg chg="modSp add mod">
        <pc:chgData name="Alireza Bolourian" userId="2d65b54eedbacecd" providerId="LiveId" clId="{B338E10B-2779-46B5-BB1E-F00633998D6A}" dt="2024-11-30T02:31:28.892" v="2839" actId="5793"/>
        <pc:sldMkLst>
          <pc:docMk/>
          <pc:sldMk cId="3743803272" sldId="298"/>
        </pc:sldMkLst>
        <pc:spChg chg="mod">
          <ac:chgData name="Alireza Bolourian" userId="2d65b54eedbacecd" providerId="LiveId" clId="{B338E10B-2779-46B5-BB1E-F00633998D6A}" dt="2024-11-30T02:31:28.892" v="2839" actId="5793"/>
          <ac:spMkLst>
            <pc:docMk/>
            <pc:sldMk cId="3743803272" sldId="298"/>
            <ac:spMk id="3" creationId="{7A7F4887-5F42-74F2-159A-384AE0CBA813}"/>
          </ac:spMkLst>
        </pc:spChg>
        <pc:spChg chg="mod">
          <ac:chgData name="Alireza Bolourian" userId="2d65b54eedbacecd" providerId="LiveId" clId="{B338E10B-2779-46B5-BB1E-F00633998D6A}" dt="2024-11-30T02:31:09.659" v="2833" actId="313"/>
          <ac:spMkLst>
            <pc:docMk/>
            <pc:sldMk cId="3743803272" sldId="298"/>
            <ac:spMk id="5" creationId="{EF53E3EA-AAFC-4960-2201-C27BBE1C120F}"/>
          </ac:spMkLst>
        </pc:spChg>
      </pc:sldChg>
      <pc:sldChg chg="modSp add mod">
        <pc:chgData name="Alireza Bolourian" userId="2d65b54eedbacecd" providerId="LiveId" clId="{B338E10B-2779-46B5-BB1E-F00633998D6A}" dt="2024-11-30T02:50:42.589" v="2892" actId="12"/>
        <pc:sldMkLst>
          <pc:docMk/>
          <pc:sldMk cId="1846196861" sldId="299"/>
        </pc:sldMkLst>
        <pc:spChg chg="mod">
          <ac:chgData name="Alireza Bolourian" userId="2d65b54eedbacecd" providerId="LiveId" clId="{B338E10B-2779-46B5-BB1E-F00633998D6A}" dt="2024-11-30T02:50:42.589" v="2892" actId="12"/>
          <ac:spMkLst>
            <pc:docMk/>
            <pc:sldMk cId="1846196861" sldId="299"/>
            <ac:spMk id="3" creationId="{7372CE4F-6B38-48B9-9B6F-A7009EF91C7E}"/>
          </ac:spMkLst>
        </pc:spChg>
        <pc:spChg chg="mod">
          <ac:chgData name="Alireza Bolourian" userId="2d65b54eedbacecd" providerId="LiveId" clId="{B338E10B-2779-46B5-BB1E-F00633998D6A}" dt="2024-11-30T02:50:38.076" v="2891" actId="20577"/>
          <ac:spMkLst>
            <pc:docMk/>
            <pc:sldMk cId="1846196861" sldId="299"/>
            <ac:spMk id="5" creationId="{B3153681-3D9D-32A1-9FDA-65C6ABF7106F}"/>
          </ac:spMkLst>
        </pc:spChg>
      </pc:sldChg>
      <pc:sldMasterChg chg="setBg modSldLayout">
        <pc:chgData name="Alireza Bolourian" userId="2d65b54eedbacecd" providerId="LiveId" clId="{B338E10B-2779-46B5-BB1E-F00633998D6A}" dt="2024-11-29T18:07:50.246" v="993"/>
        <pc:sldMasterMkLst>
          <pc:docMk/>
          <pc:sldMasterMk cId="1168552092" sldId="2147483648"/>
        </pc:sldMasterMkLst>
        <pc:sldLayoutChg chg="setBg">
          <pc:chgData name="Alireza Bolourian" userId="2d65b54eedbacecd" providerId="LiveId" clId="{B338E10B-2779-46B5-BB1E-F00633998D6A}" dt="2024-11-29T18:07:50.246" v="993"/>
          <pc:sldLayoutMkLst>
            <pc:docMk/>
            <pc:sldMasterMk cId="1168552092" sldId="2147483648"/>
            <pc:sldLayoutMk cId="3456901949" sldId="2147483649"/>
          </pc:sldLayoutMkLst>
        </pc:sldLayoutChg>
        <pc:sldLayoutChg chg="setBg">
          <pc:chgData name="Alireza Bolourian" userId="2d65b54eedbacecd" providerId="LiveId" clId="{B338E10B-2779-46B5-BB1E-F00633998D6A}" dt="2024-11-29T18:07:50.246" v="993"/>
          <pc:sldLayoutMkLst>
            <pc:docMk/>
            <pc:sldMasterMk cId="1168552092" sldId="2147483648"/>
            <pc:sldLayoutMk cId="1275768281" sldId="2147483650"/>
          </pc:sldLayoutMkLst>
        </pc:sldLayoutChg>
        <pc:sldLayoutChg chg="setBg">
          <pc:chgData name="Alireza Bolourian" userId="2d65b54eedbacecd" providerId="LiveId" clId="{B338E10B-2779-46B5-BB1E-F00633998D6A}" dt="2024-11-29T18:07:50.246" v="993"/>
          <pc:sldLayoutMkLst>
            <pc:docMk/>
            <pc:sldMasterMk cId="1168552092" sldId="2147483648"/>
            <pc:sldLayoutMk cId="1639326302" sldId="2147483651"/>
          </pc:sldLayoutMkLst>
        </pc:sldLayoutChg>
        <pc:sldLayoutChg chg="setBg">
          <pc:chgData name="Alireza Bolourian" userId="2d65b54eedbacecd" providerId="LiveId" clId="{B338E10B-2779-46B5-BB1E-F00633998D6A}" dt="2024-11-29T18:07:50.246" v="993"/>
          <pc:sldLayoutMkLst>
            <pc:docMk/>
            <pc:sldMasterMk cId="1168552092" sldId="2147483648"/>
            <pc:sldLayoutMk cId="1081502384" sldId="2147483652"/>
          </pc:sldLayoutMkLst>
        </pc:sldLayoutChg>
        <pc:sldLayoutChg chg="setBg">
          <pc:chgData name="Alireza Bolourian" userId="2d65b54eedbacecd" providerId="LiveId" clId="{B338E10B-2779-46B5-BB1E-F00633998D6A}" dt="2024-11-29T18:07:50.246" v="993"/>
          <pc:sldLayoutMkLst>
            <pc:docMk/>
            <pc:sldMasterMk cId="1168552092" sldId="2147483648"/>
            <pc:sldLayoutMk cId="1894143290" sldId="2147483653"/>
          </pc:sldLayoutMkLst>
        </pc:sldLayoutChg>
        <pc:sldLayoutChg chg="setBg">
          <pc:chgData name="Alireza Bolourian" userId="2d65b54eedbacecd" providerId="LiveId" clId="{B338E10B-2779-46B5-BB1E-F00633998D6A}" dt="2024-11-29T18:07:50.246" v="993"/>
          <pc:sldLayoutMkLst>
            <pc:docMk/>
            <pc:sldMasterMk cId="1168552092" sldId="2147483648"/>
            <pc:sldLayoutMk cId="1351489092" sldId="2147483654"/>
          </pc:sldLayoutMkLst>
        </pc:sldLayoutChg>
        <pc:sldLayoutChg chg="setBg">
          <pc:chgData name="Alireza Bolourian" userId="2d65b54eedbacecd" providerId="LiveId" clId="{B338E10B-2779-46B5-BB1E-F00633998D6A}" dt="2024-11-29T18:07:50.246" v="993"/>
          <pc:sldLayoutMkLst>
            <pc:docMk/>
            <pc:sldMasterMk cId="1168552092" sldId="2147483648"/>
            <pc:sldLayoutMk cId="497802769" sldId="2147483655"/>
          </pc:sldLayoutMkLst>
        </pc:sldLayoutChg>
        <pc:sldLayoutChg chg="setBg">
          <pc:chgData name="Alireza Bolourian" userId="2d65b54eedbacecd" providerId="LiveId" clId="{B338E10B-2779-46B5-BB1E-F00633998D6A}" dt="2024-11-29T18:07:50.246" v="993"/>
          <pc:sldLayoutMkLst>
            <pc:docMk/>
            <pc:sldMasterMk cId="1168552092" sldId="2147483648"/>
            <pc:sldLayoutMk cId="3754063568" sldId="2147483656"/>
          </pc:sldLayoutMkLst>
        </pc:sldLayoutChg>
        <pc:sldLayoutChg chg="setBg">
          <pc:chgData name="Alireza Bolourian" userId="2d65b54eedbacecd" providerId="LiveId" clId="{B338E10B-2779-46B5-BB1E-F00633998D6A}" dt="2024-11-29T18:07:50.246" v="993"/>
          <pc:sldLayoutMkLst>
            <pc:docMk/>
            <pc:sldMasterMk cId="1168552092" sldId="2147483648"/>
            <pc:sldLayoutMk cId="2644743339" sldId="2147483657"/>
          </pc:sldLayoutMkLst>
        </pc:sldLayoutChg>
        <pc:sldLayoutChg chg="setBg">
          <pc:chgData name="Alireza Bolourian" userId="2d65b54eedbacecd" providerId="LiveId" clId="{B338E10B-2779-46B5-BB1E-F00633998D6A}" dt="2024-11-29T18:07:50.246" v="993"/>
          <pc:sldLayoutMkLst>
            <pc:docMk/>
            <pc:sldMasterMk cId="1168552092" sldId="2147483648"/>
            <pc:sldLayoutMk cId="3187317852" sldId="2147483658"/>
          </pc:sldLayoutMkLst>
        </pc:sldLayoutChg>
        <pc:sldLayoutChg chg="setBg">
          <pc:chgData name="Alireza Bolourian" userId="2d65b54eedbacecd" providerId="LiveId" clId="{B338E10B-2779-46B5-BB1E-F00633998D6A}" dt="2024-11-29T18:07:50.246" v="993"/>
          <pc:sldLayoutMkLst>
            <pc:docMk/>
            <pc:sldMasterMk cId="1168552092" sldId="2147483648"/>
            <pc:sldLayoutMk cId="2454621658" sldId="2147483659"/>
          </pc:sldLayoutMkLst>
        </pc:sldLayoutChg>
      </pc:sldMasterChg>
      <pc:sldMasterChg chg="del setBg delSldLayout modSldLayout">
        <pc:chgData name="Alireza Bolourian" userId="2d65b54eedbacecd" providerId="LiveId" clId="{B338E10B-2779-46B5-BB1E-F00633998D6A}" dt="2024-11-30T02:49:54.631" v="2856" actId="47"/>
        <pc:sldMasterMkLst>
          <pc:docMk/>
          <pc:sldMasterMk cId="3124808101" sldId="2147483662"/>
        </pc:sldMasterMkLst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396918167" sldId="2147483663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1970279862" sldId="2147483664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1495331322" sldId="2147483665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4053587331" sldId="2147483666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2844471183" sldId="2147483667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1718231202" sldId="2147483668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694663030" sldId="2147483669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3405590573" sldId="2147483670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1305053100" sldId="2147483671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2716327116" sldId="2147483672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986735240" sldId="2147483673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2607691740" sldId="2147483674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1016408343" sldId="2147483675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1452505351" sldId="2147483676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2024511751" sldId="2147483677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1945602960" sldId="2147483678"/>
          </pc:sldLayoutMkLst>
        </pc:sldLayoutChg>
        <pc:sldLayoutChg chg="del setBg">
          <pc:chgData name="Alireza Bolourian" userId="2d65b54eedbacecd" providerId="LiveId" clId="{B338E10B-2779-46B5-BB1E-F00633998D6A}" dt="2024-11-30T02:49:54.631" v="2856" actId="47"/>
          <pc:sldLayoutMkLst>
            <pc:docMk/>
            <pc:sldMasterMk cId="3124808101" sldId="2147483662"/>
            <pc:sldLayoutMk cId="3780611628" sldId="2147483679"/>
          </pc:sldLayoutMkLst>
        </pc:sldLayoutChg>
      </pc:sldMasterChg>
    </pc:docChg>
  </pc:docChgLst>
  <pc:docChgLst>
    <pc:chgData name="Alireza Bolourian" userId="2d65b54eedbacecd" providerId="LiveId" clId="{E71C4310-8DD6-4304-80EE-5FC3493D9750}"/>
    <pc:docChg chg="undo custSel addSld modSld">
      <pc:chgData name="Alireza Bolourian" userId="2d65b54eedbacecd" providerId="LiveId" clId="{E71C4310-8DD6-4304-80EE-5FC3493D9750}" dt="2024-12-04T03:47:08.472" v="654" actId="20577"/>
      <pc:docMkLst>
        <pc:docMk/>
      </pc:docMkLst>
      <pc:sldChg chg="addSp delSp modSp mod">
        <pc:chgData name="Alireza Bolourian" userId="2d65b54eedbacecd" providerId="LiveId" clId="{E71C4310-8DD6-4304-80EE-5FC3493D9750}" dt="2024-12-04T03:22:12.393" v="631" actId="26606"/>
        <pc:sldMkLst>
          <pc:docMk/>
          <pc:sldMk cId="3695785509" sldId="258"/>
        </pc:sldMkLst>
        <pc:spChg chg="mod">
          <ac:chgData name="Alireza Bolourian" userId="2d65b54eedbacecd" providerId="LiveId" clId="{E71C4310-8DD6-4304-80EE-5FC3493D9750}" dt="2024-12-04T03:22:12.393" v="631" actId="26606"/>
          <ac:spMkLst>
            <pc:docMk/>
            <pc:sldMk cId="3695785509" sldId="258"/>
            <ac:spMk id="2" creationId="{00000000-0000-0000-0000-000000000000}"/>
          </ac:spMkLst>
        </pc:spChg>
        <pc:spChg chg="mod">
          <ac:chgData name="Alireza Bolourian" userId="2d65b54eedbacecd" providerId="LiveId" clId="{E71C4310-8DD6-4304-80EE-5FC3493D9750}" dt="2024-12-04T03:22:12.393" v="631" actId="26606"/>
          <ac:spMkLst>
            <pc:docMk/>
            <pc:sldMk cId="3695785509" sldId="258"/>
            <ac:spMk id="3" creationId="{00000000-0000-0000-0000-000000000000}"/>
          </ac:spMkLst>
        </pc:spChg>
        <pc:spChg chg="del">
          <ac:chgData name="Alireza Bolourian" userId="2d65b54eedbacecd" providerId="LiveId" clId="{E71C4310-8DD6-4304-80EE-5FC3493D9750}" dt="2024-12-04T03:22:12.393" v="631" actId="26606"/>
          <ac:spMkLst>
            <pc:docMk/>
            <pc:sldMk cId="3695785509" sldId="258"/>
            <ac:spMk id="185" creationId="{A8CCCB6D-5162-4AAE-A5E3-3AC55410DBCE}"/>
          </ac:spMkLst>
        </pc:spChg>
        <pc:spChg chg="del">
          <ac:chgData name="Alireza Bolourian" userId="2d65b54eedbacecd" providerId="LiveId" clId="{E71C4310-8DD6-4304-80EE-5FC3493D9750}" dt="2024-12-04T03:22:12.393" v="631" actId="26606"/>
          <ac:spMkLst>
            <pc:docMk/>
            <pc:sldMk cId="3695785509" sldId="258"/>
            <ac:spMk id="187" creationId="{0BCD8C04-CC7B-40EF-82EB-E9821F79BB86}"/>
          </ac:spMkLst>
        </pc:spChg>
        <pc:spChg chg="add">
          <ac:chgData name="Alireza Bolourian" userId="2d65b54eedbacecd" providerId="LiveId" clId="{E71C4310-8DD6-4304-80EE-5FC3493D9750}" dt="2024-12-04T03:22:12.393" v="631" actId="26606"/>
          <ac:spMkLst>
            <pc:docMk/>
            <pc:sldMk cId="3695785509" sldId="258"/>
            <ac:spMk id="192" creationId="{362D44EE-C852-4460-B8B5-C4F2BC20510C}"/>
          </ac:spMkLst>
        </pc:spChg>
        <pc:spChg chg="add">
          <ac:chgData name="Alireza Bolourian" userId="2d65b54eedbacecd" providerId="LiveId" clId="{E71C4310-8DD6-4304-80EE-5FC3493D9750}" dt="2024-12-04T03:22:12.393" v="631" actId="26606"/>
          <ac:spMkLst>
            <pc:docMk/>
            <pc:sldMk cId="3695785509" sldId="258"/>
            <ac:spMk id="194" creationId="{658970D8-8D1D-4B5C-894B-E871CC86543D}"/>
          </ac:spMkLst>
        </pc:spChg>
        <pc:spChg chg="add">
          <ac:chgData name="Alireza Bolourian" userId="2d65b54eedbacecd" providerId="LiveId" clId="{E71C4310-8DD6-4304-80EE-5FC3493D9750}" dt="2024-12-04T03:22:12.393" v="631" actId="26606"/>
          <ac:spMkLst>
            <pc:docMk/>
            <pc:sldMk cId="3695785509" sldId="258"/>
            <ac:spMk id="196" creationId="{F227E5B6-9132-43CA-B503-37A18562ADF2}"/>
          </ac:spMkLst>
        </pc:spChg>
        <pc:spChg chg="add">
          <ac:chgData name="Alireza Bolourian" userId="2d65b54eedbacecd" providerId="LiveId" clId="{E71C4310-8DD6-4304-80EE-5FC3493D9750}" dt="2024-12-04T03:22:12.393" v="631" actId="26606"/>
          <ac:spMkLst>
            <pc:docMk/>
            <pc:sldMk cId="3695785509" sldId="258"/>
            <ac:spMk id="198" creationId="{03C2051E-A88D-48E5-BACF-AAED17892722}"/>
          </ac:spMkLst>
        </pc:spChg>
        <pc:spChg chg="add">
          <ac:chgData name="Alireza Bolourian" userId="2d65b54eedbacecd" providerId="LiveId" clId="{E71C4310-8DD6-4304-80EE-5FC3493D9750}" dt="2024-12-04T03:22:12.393" v="631" actId="26606"/>
          <ac:spMkLst>
            <pc:docMk/>
            <pc:sldMk cId="3695785509" sldId="258"/>
            <ac:spMk id="200" creationId="{7821A508-2985-4905-874A-527429BAABFA}"/>
          </ac:spMkLst>
        </pc:spChg>
        <pc:spChg chg="add">
          <ac:chgData name="Alireza Bolourian" userId="2d65b54eedbacecd" providerId="LiveId" clId="{E71C4310-8DD6-4304-80EE-5FC3493D9750}" dt="2024-12-04T03:22:12.393" v="631" actId="26606"/>
          <ac:spMkLst>
            <pc:docMk/>
            <pc:sldMk cId="3695785509" sldId="258"/>
            <ac:spMk id="202" creationId="{D2929CB1-0E3C-4B2D-ADC5-0154FB33BA44}"/>
          </ac:spMkLst>
        </pc:spChg>
        <pc:spChg chg="add">
          <ac:chgData name="Alireza Bolourian" userId="2d65b54eedbacecd" providerId="LiveId" clId="{E71C4310-8DD6-4304-80EE-5FC3493D9750}" dt="2024-12-04T03:22:12.393" v="631" actId="26606"/>
          <ac:spMkLst>
            <pc:docMk/>
            <pc:sldMk cId="3695785509" sldId="258"/>
            <ac:spMk id="204" creationId="{5F2F0C84-BE8C-4DC2-A6D3-30349A801D5C}"/>
          </ac:spMkLst>
        </pc:spChg>
        <pc:picChg chg="mod">
          <ac:chgData name="Alireza Bolourian" userId="2d65b54eedbacecd" providerId="LiveId" clId="{E71C4310-8DD6-4304-80EE-5FC3493D9750}" dt="2024-12-04T03:22:12.393" v="631" actId="26606"/>
          <ac:picMkLst>
            <pc:docMk/>
            <pc:sldMk cId="3695785509" sldId="258"/>
            <ac:picMk id="4" creationId="{8EF9B38F-230F-E6AA-6941-B3C472F96AF6}"/>
          </ac:picMkLst>
        </pc:picChg>
        <pc:picChg chg="del">
          <ac:chgData name="Alireza Bolourian" userId="2d65b54eedbacecd" providerId="LiveId" clId="{E71C4310-8DD6-4304-80EE-5FC3493D9750}" dt="2024-12-04T03:22:07.258" v="630" actId="478"/>
          <ac:picMkLst>
            <pc:docMk/>
            <pc:sldMk cId="3695785509" sldId="258"/>
            <ac:picMk id="174" creationId="{3AE3288F-0824-BA14-1202-2E39DEB3E158}"/>
          </ac:picMkLst>
        </pc:picChg>
      </pc:sldChg>
      <pc:sldChg chg="addSp delSp modSp mod">
        <pc:chgData name="Alireza Bolourian" userId="2d65b54eedbacecd" providerId="LiveId" clId="{E71C4310-8DD6-4304-80EE-5FC3493D9750}" dt="2024-11-30T01:16:18.012" v="311" actId="9405"/>
        <pc:sldMkLst>
          <pc:docMk/>
          <pc:sldMk cId="1178098754" sldId="292"/>
        </pc:sldMkLst>
        <pc:spChg chg="add del">
          <ac:chgData name="Alireza Bolourian" userId="2d65b54eedbacecd" providerId="LiveId" clId="{E71C4310-8DD6-4304-80EE-5FC3493D9750}" dt="2024-11-30T01:01:25.651" v="207" actId="34122"/>
          <ac:spMkLst>
            <pc:docMk/>
            <pc:sldMk cId="1178098754" sldId="292"/>
            <ac:spMk id="12" creationId="{866C32E4-5865-42A8-99C2-7840715A9BCD}"/>
          </ac:spMkLst>
        </pc:spChg>
        <pc:spChg chg="mod">
          <ac:chgData name="Alireza Bolourian" userId="2d65b54eedbacecd" providerId="LiveId" clId="{E71C4310-8DD6-4304-80EE-5FC3493D9750}" dt="2024-11-30T00:52:01.117" v="149" actId="27636"/>
          <ac:spMkLst>
            <pc:docMk/>
            <pc:sldMk cId="1178098754" sldId="292"/>
            <ac:spMk id="46" creationId="{A26075F4-D388-99AB-55D0-93CE40C68B46}"/>
          </ac:spMkLst>
        </pc:spChg>
        <pc:picChg chg="add mod">
          <ac:chgData name="Alireza Bolourian" userId="2d65b54eedbacecd" providerId="LiveId" clId="{E71C4310-8DD6-4304-80EE-5FC3493D9750}" dt="2024-11-30T00:54:57.225" v="182" actId="1076"/>
          <ac:picMkLst>
            <pc:docMk/>
            <pc:sldMk cId="1178098754" sldId="292"/>
            <ac:picMk id="2" creationId="{58870494-4B0E-0EEB-E501-8A03CE80EF26}"/>
          </ac:picMkLst>
        </pc:picChg>
        <pc:picChg chg="mod">
          <ac:chgData name="Alireza Bolourian" userId="2d65b54eedbacecd" providerId="LiveId" clId="{E71C4310-8DD6-4304-80EE-5FC3493D9750}" dt="2024-11-30T00:54:51.370" v="180" actId="1076"/>
          <ac:picMkLst>
            <pc:docMk/>
            <pc:sldMk cId="1178098754" sldId="292"/>
            <ac:picMk id="17" creationId="{63DB85AE-8A80-8A03-509C-40C88EC79143}"/>
          </ac:picMkLst>
        </pc:picChg>
        <pc:picChg chg="mod">
          <ac:chgData name="Alireza Bolourian" userId="2d65b54eedbacecd" providerId="LiveId" clId="{E71C4310-8DD6-4304-80EE-5FC3493D9750}" dt="2024-11-30T00:52:55.092" v="165" actId="1076"/>
          <ac:picMkLst>
            <pc:docMk/>
            <pc:sldMk cId="1178098754" sldId="292"/>
            <ac:picMk id="18" creationId="{72E560A0-2B85-FD16-7B37-252688F7A04A}"/>
          </ac:picMkLst>
        </pc:picChg>
        <pc:picChg chg="mod">
          <ac:chgData name="Alireza Bolourian" userId="2d65b54eedbacecd" providerId="LiveId" clId="{E71C4310-8DD6-4304-80EE-5FC3493D9750}" dt="2024-11-30T00:54:34.985" v="175" actId="1076"/>
          <ac:picMkLst>
            <pc:docMk/>
            <pc:sldMk cId="1178098754" sldId="292"/>
            <ac:picMk id="19" creationId="{1F241F74-0D05-DB0F-B047-A3D7A217071B}"/>
          </ac:picMkLst>
        </pc:picChg>
        <pc:picChg chg="mod">
          <ac:chgData name="Alireza Bolourian" userId="2d65b54eedbacecd" providerId="LiveId" clId="{E71C4310-8DD6-4304-80EE-5FC3493D9750}" dt="2024-11-30T00:52:49.580" v="163" actId="1076"/>
          <ac:picMkLst>
            <pc:docMk/>
            <pc:sldMk cId="1178098754" sldId="292"/>
            <ac:picMk id="21" creationId="{B80478EE-C63A-F1DF-2420-C07CFD561955}"/>
          </ac:picMkLst>
        </pc:picChg>
        <pc:inkChg chg="add del">
          <ac:chgData name="Alireza Bolourian" userId="2d65b54eedbacecd" providerId="LiveId" clId="{E71C4310-8DD6-4304-80EE-5FC3493D9750}" dt="2024-11-30T01:02:10.973" v="214"/>
          <ac:inkMkLst>
            <pc:docMk/>
            <pc:sldMk cId="1178098754" sldId="292"/>
            <ac:inkMk id="3" creationId="{41A46BE7-7E7B-6DF6-EAE2-6F1865E409AE}"/>
          </ac:inkMkLst>
        </pc:inkChg>
        <pc:inkChg chg="add del">
          <ac:chgData name="Alireza Bolourian" userId="2d65b54eedbacecd" providerId="LiveId" clId="{E71C4310-8DD6-4304-80EE-5FC3493D9750}" dt="2024-11-30T01:02:10.420" v="213"/>
          <ac:inkMkLst>
            <pc:docMk/>
            <pc:sldMk cId="1178098754" sldId="292"/>
            <ac:inkMk id="4" creationId="{8CAC96F3-C8F8-55E2-4B13-7E8C6A1823EF}"/>
          </ac:inkMkLst>
        </pc:inkChg>
        <pc:inkChg chg="add del">
          <ac:chgData name="Alireza Bolourian" userId="2d65b54eedbacecd" providerId="LiveId" clId="{E71C4310-8DD6-4304-80EE-5FC3493D9750}" dt="2024-11-30T00:54:16.898" v="174" actId="9405"/>
          <ac:inkMkLst>
            <pc:docMk/>
            <pc:sldMk cId="1178098754" sldId="292"/>
            <ac:inkMk id="6" creationId="{3A998497-E16C-FBC1-EF4C-5ED00A810030}"/>
          </ac:inkMkLst>
        </pc:inkChg>
        <pc:inkChg chg="add del">
          <ac:chgData name="Alireza Bolourian" userId="2d65b54eedbacecd" providerId="LiveId" clId="{E71C4310-8DD6-4304-80EE-5FC3493D9750}" dt="2024-11-30T00:59:52.757" v="200" actId="9405"/>
          <ac:inkMkLst>
            <pc:docMk/>
            <pc:sldMk cId="1178098754" sldId="292"/>
            <ac:inkMk id="7" creationId="{943D7419-EDAC-95C2-10F0-A1A4E520684E}"/>
          </ac:inkMkLst>
        </pc:inkChg>
        <pc:inkChg chg="add del">
          <ac:chgData name="Alireza Bolourian" userId="2d65b54eedbacecd" providerId="LiveId" clId="{E71C4310-8DD6-4304-80EE-5FC3493D9750}" dt="2024-11-30T00:59:52.315" v="199" actId="9405"/>
          <ac:inkMkLst>
            <pc:docMk/>
            <pc:sldMk cId="1178098754" sldId="292"/>
            <ac:inkMk id="8" creationId="{7FED54B7-546A-F86B-DD44-FF48DC610A55}"/>
          </ac:inkMkLst>
        </pc:inkChg>
        <pc:inkChg chg="add del">
          <ac:chgData name="Alireza Bolourian" userId="2d65b54eedbacecd" providerId="LiveId" clId="{E71C4310-8DD6-4304-80EE-5FC3493D9750}" dt="2024-11-30T00:59:51.764" v="198" actId="9405"/>
          <ac:inkMkLst>
            <pc:docMk/>
            <pc:sldMk cId="1178098754" sldId="292"/>
            <ac:inkMk id="9" creationId="{DC132944-582B-ACE7-B58E-2549A6CC01BB}"/>
          </ac:inkMkLst>
        </pc:inkChg>
        <pc:inkChg chg="add del">
          <ac:chgData name="Alireza Bolourian" userId="2d65b54eedbacecd" providerId="LiveId" clId="{E71C4310-8DD6-4304-80EE-5FC3493D9750}" dt="2024-11-30T00:59:51.214" v="197" actId="9405"/>
          <ac:inkMkLst>
            <pc:docMk/>
            <pc:sldMk cId="1178098754" sldId="292"/>
            <ac:inkMk id="10" creationId="{62E70F47-4A78-EB77-91A1-5F809C1DD667}"/>
          </ac:inkMkLst>
        </pc:inkChg>
        <pc:inkChg chg="add del">
          <ac:chgData name="Alireza Bolourian" userId="2d65b54eedbacecd" providerId="LiveId" clId="{E71C4310-8DD6-4304-80EE-5FC3493D9750}" dt="2024-11-30T00:56:16.509" v="190" actId="9405"/>
          <ac:inkMkLst>
            <pc:docMk/>
            <pc:sldMk cId="1178098754" sldId="292"/>
            <ac:inkMk id="11" creationId="{6ADF2081-AC71-E0F1-81C3-3DA23CFD9262}"/>
          </ac:inkMkLst>
        </pc:inkChg>
        <pc:inkChg chg="add del">
          <ac:chgData name="Alireza Bolourian" userId="2d65b54eedbacecd" providerId="LiveId" clId="{E71C4310-8DD6-4304-80EE-5FC3493D9750}" dt="2024-11-30T00:59:37.066" v="192" actId="9405"/>
          <ac:inkMkLst>
            <pc:docMk/>
            <pc:sldMk cId="1178098754" sldId="292"/>
            <ac:inkMk id="12" creationId="{B36ABC53-1D84-9757-2DBA-64ACC9E6C38F}"/>
          </ac:inkMkLst>
        </pc:inkChg>
        <pc:inkChg chg="add del">
          <ac:chgData name="Alireza Bolourian" userId="2d65b54eedbacecd" providerId="LiveId" clId="{E71C4310-8DD6-4304-80EE-5FC3493D9750}" dt="2024-11-30T00:59:50.823" v="196" actId="9405"/>
          <ac:inkMkLst>
            <pc:docMk/>
            <pc:sldMk cId="1178098754" sldId="292"/>
            <ac:inkMk id="13" creationId="{7596A164-013C-CBEB-D89D-9469EC4E995A}"/>
          </ac:inkMkLst>
        </pc:inkChg>
        <pc:inkChg chg="add del">
          <ac:chgData name="Alireza Bolourian" userId="2d65b54eedbacecd" providerId="LiveId" clId="{E71C4310-8DD6-4304-80EE-5FC3493D9750}" dt="2024-11-30T00:59:50.198" v="195" actId="9405"/>
          <ac:inkMkLst>
            <pc:docMk/>
            <pc:sldMk cId="1178098754" sldId="292"/>
            <ac:inkMk id="14" creationId="{4F3B1707-D20C-C6B1-611F-34798C7CD101}"/>
          </ac:inkMkLst>
        </pc:inkChg>
        <pc:inkChg chg="add del">
          <ac:chgData name="Alireza Bolourian" userId="2d65b54eedbacecd" providerId="LiveId" clId="{E71C4310-8DD6-4304-80EE-5FC3493D9750}" dt="2024-11-30T01:00:06.183" v="202" actId="9405"/>
          <ac:inkMkLst>
            <pc:docMk/>
            <pc:sldMk cId="1178098754" sldId="292"/>
            <ac:inkMk id="15" creationId="{7C8A0644-DC82-B3E5-B3D4-FE2426092A66}"/>
          </ac:inkMkLst>
        </pc:inkChg>
        <pc:inkChg chg="add del">
          <ac:chgData name="Alireza Bolourian" userId="2d65b54eedbacecd" providerId="LiveId" clId="{E71C4310-8DD6-4304-80EE-5FC3493D9750}" dt="2024-11-30T01:00:22.538" v="204" actId="9405"/>
          <ac:inkMkLst>
            <pc:docMk/>
            <pc:sldMk cId="1178098754" sldId="292"/>
            <ac:inkMk id="16" creationId="{E0096D41-F720-6D92-310A-EA394820D044}"/>
          </ac:inkMkLst>
        </pc:inkChg>
        <pc:inkChg chg="add del">
          <ac:chgData name="Alireza Bolourian" userId="2d65b54eedbacecd" providerId="LiveId" clId="{E71C4310-8DD6-4304-80EE-5FC3493D9750}" dt="2024-11-30T01:01:26.249" v="208" actId="9405"/>
          <ac:inkMkLst>
            <pc:docMk/>
            <pc:sldMk cId="1178098754" sldId="292"/>
            <ac:inkMk id="20" creationId="{4B5A33A9-6000-0C57-9F11-703AFE975995}"/>
          </ac:inkMkLst>
        </pc:inkChg>
        <pc:inkChg chg="add del">
          <ac:chgData name="Alireza Bolourian" userId="2d65b54eedbacecd" providerId="LiveId" clId="{E71C4310-8DD6-4304-80EE-5FC3493D9750}" dt="2024-11-30T01:01:58.642" v="210" actId="9405"/>
          <ac:inkMkLst>
            <pc:docMk/>
            <pc:sldMk cId="1178098754" sldId="292"/>
            <ac:inkMk id="22" creationId="{0CF0FEDE-04AB-5539-923D-A25AABA439F4}"/>
          </ac:inkMkLst>
        </pc:inkChg>
        <pc:inkChg chg="add del">
          <ac:chgData name="Alireza Bolourian" userId="2d65b54eedbacecd" providerId="LiveId" clId="{E71C4310-8DD6-4304-80EE-5FC3493D9750}" dt="2024-11-30T01:03:04.831" v="216" actId="9405"/>
          <ac:inkMkLst>
            <pc:docMk/>
            <pc:sldMk cId="1178098754" sldId="292"/>
            <ac:inkMk id="23" creationId="{5D493E68-6450-FD4C-C9D7-02B0DCF72947}"/>
          </ac:inkMkLst>
        </pc:inkChg>
        <pc:inkChg chg="add del">
          <ac:chgData name="Alireza Bolourian" userId="2d65b54eedbacecd" providerId="LiveId" clId="{E71C4310-8DD6-4304-80EE-5FC3493D9750}" dt="2024-11-30T01:14:31.470" v="302"/>
          <ac:inkMkLst>
            <pc:docMk/>
            <pc:sldMk cId="1178098754" sldId="292"/>
            <ac:inkMk id="24" creationId="{A2A0B5F0-C548-7465-2CB4-AFED3A1BFAA6}"/>
          </ac:inkMkLst>
        </pc:inkChg>
        <pc:inkChg chg="add">
          <ac:chgData name="Alireza Bolourian" userId="2d65b54eedbacecd" providerId="LiveId" clId="{E71C4310-8DD6-4304-80EE-5FC3493D9750}" dt="2024-11-30T01:03:15.872" v="218" actId="9405"/>
          <ac:inkMkLst>
            <pc:docMk/>
            <pc:sldMk cId="1178098754" sldId="292"/>
            <ac:inkMk id="25" creationId="{499CC7EE-CE76-9379-E44D-1C2D2FA03E8F}"/>
          </ac:inkMkLst>
        </pc:inkChg>
        <pc:inkChg chg="add">
          <ac:chgData name="Alireza Bolourian" userId="2d65b54eedbacecd" providerId="LiveId" clId="{E71C4310-8DD6-4304-80EE-5FC3493D9750}" dt="2024-11-30T01:03:20.215" v="219" actId="9405"/>
          <ac:inkMkLst>
            <pc:docMk/>
            <pc:sldMk cId="1178098754" sldId="292"/>
            <ac:inkMk id="26" creationId="{39E29573-CECE-5811-C2EF-B4F862BF15E8}"/>
          </ac:inkMkLst>
        </pc:inkChg>
        <pc:inkChg chg="add del">
          <ac:chgData name="Alireza Bolourian" userId="2d65b54eedbacecd" providerId="LiveId" clId="{E71C4310-8DD6-4304-80EE-5FC3493D9750}" dt="2024-11-30T01:03:29.145" v="221" actId="9405"/>
          <ac:inkMkLst>
            <pc:docMk/>
            <pc:sldMk cId="1178098754" sldId="292"/>
            <ac:inkMk id="27" creationId="{7DB9ED81-1ED3-6486-8994-52DF1EBEEC96}"/>
          </ac:inkMkLst>
        </pc:inkChg>
        <pc:inkChg chg="add">
          <ac:chgData name="Alireza Bolourian" userId="2d65b54eedbacecd" providerId="LiveId" clId="{E71C4310-8DD6-4304-80EE-5FC3493D9750}" dt="2024-11-30T01:03:33.969" v="222" actId="9405"/>
          <ac:inkMkLst>
            <pc:docMk/>
            <pc:sldMk cId="1178098754" sldId="292"/>
            <ac:inkMk id="28" creationId="{54DFE104-B9F3-E0E1-B780-F1E6A623413D}"/>
          </ac:inkMkLst>
        </pc:inkChg>
        <pc:inkChg chg="add">
          <ac:chgData name="Alireza Bolourian" userId="2d65b54eedbacecd" providerId="LiveId" clId="{E71C4310-8DD6-4304-80EE-5FC3493D9750}" dt="2024-11-30T01:03:38.590" v="223" actId="9405"/>
          <ac:inkMkLst>
            <pc:docMk/>
            <pc:sldMk cId="1178098754" sldId="292"/>
            <ac:inkMk id="29" creationId="{C89A6EA7-6027-D824-4877-C926C01AEF02}"/>
          </ac:inkMkLst>
        </pc:inkChg>
        <pc:inkChg chg="add del">
          <ac:chgData name="Alireza Bolourian" userId="2d65b54eedbacecd" providerId="LiveId" clId="{E71C4310-8DD6-4304-80EE-5FC3493D9750}" dt="2024-11-30T01:04:03.423" v="227" actId="9405"/>
          <ac:inkMkLst>
            <pc:docMk/>
            <pc:sldMk cId="1178098754" sldId="292"/>
            <ac:inkMk id="30" creationId="{B95E4568-0CF7-9B07-6397-8262E0060555}"/>
          </ac:inkMkLst>
        </pc:inkChg>
        <pc:inkChg chg="add del">
          <ac:chgData name="Alireza Bolourian" userId="2d65b54eedbacecd" providerId="LiveId" clId="{E71C4310-8DD6-4304-80EE-5FC3493D9750}" dt="2024-11-30T01:04:03.034" v="226" actId="9405"/>
          <ac:inkMkLst>
            <pc:docMk/>
            <pc:sldMk cId="1178098754" sldId="292"/>
            <ac:inkMk id="31" creationId="{75B2545D-7CFD-B783-09E3-B3FDC89D4D5B}"/>
          </ac:inkMkLst>
        </pc:inkChg>
        <pc:inkChg chg="add del">
          <ac:chgData name="Alireza Bolourian" userId="2d65b54eedbacecd" providerId="LiveId" clId="{E71C4310-8DD6-4304-80EE-5FC3493D9750}" dt="2024-11-30T01:04:09.028" v="229" actId="9405"/>
          <ac:inkMkLst>
            <pc:docMk/>
            <pc:sldMk cId="1178098754" sldId="292"/>
            <ac:inkMk id="32" creationId="{E38FB01C-0D77-643E-17AA-14E36B3A0928}"/>
          </ac:inkMkLst>
        </pc:inkChg>
        <pc:inkChg chg="add del">
          <ac:chgData name="Alireza Bolourian" userId="2d65b54eedbacecd" providerId="LiveId" clId="{E71C4310-8DD6-4304-80EE-5FC3493D9750}" dt="2024-11-30T01:04:14.161" v="231" actId="9405"/>
          <ac:inkMkLst>
            <pc:docMk/>
            <pc:sldMk cId="1178098754" sldId="292"/>
            <ac:inkMk id="33" creationId="{DE9CB17B-7459-CA37-0832-456B853B0724}"/>
          </ac:inkMkLst>
        </pc:inkChg>
        <pc:inkChg chg="add del">
          <ac:chgData name="Alireza Bolourian" userId="2d65b54eedbacecd" providerId="LiveId" clId="{E71C4310-8DD6-4304-80EE-5FC3493D9750}" dt="2024-11-30T01:04:18.860" v="233" actId="9405"/>
          <ac:inkMkLst>
            <pc:docMk/>
            <pc:sldMk cId="1178098754" sldId="292"/>
            <ac:inkMk id="34" creationId="{19E75E5A-F994-F334-DC7E-008CE705A119}"/>
          </ac:inkMkLst>
        </pc:inkChg>
        <pc:inkChg chg="add">
          <ac:chgData name="Alireza Bolourian" userId="2d65b54eedbacecd" providerId="LiveId" clId="{E71C4310-8DD6-4304-80EE-5FC3493D9750}" dt="2024-11-30T01:04:24.325" v="234" actId="9405"/>
          <ac:inkMkLst>
            <pc:docMk/>
            <pc:sldMk cId="1178098754" sldId="292"/>
            <ac:inkMk id="35" creationId="{FA96947B-DA1E-2B50-BFAA-80802A5C9FF7}"/>
          </ac:inkMkLst>
        </pc:inkChg>
        <pc:inkChg chg="add">
          <ac:chgData name="Alireza Bolourian" userId="2d65b54eedbacecd" providerId="LiveId" clId="{E71C4310-8DD6-4304-80EE-5FC3493D9750}" dt="2024-11-30T01:04:28.595" v="235" actId="9405"/>
          <ac:inkMkLst>
            <pc:docMk/>
            <pc:sldMk cId="1178098754" sldId="292"/>
            <ac:inkMk id="36" creationId="{92063755-8127-2470-3A1E-1F6395F04D08}"/>
          </ac:inkMkLst>
        </pc:inkChg>
        <pc:inkChg chg="add del">
          <ac:chgData name="Alireza Bolourian" userId="2d65b54eedbacecd" providerId="LiveId" clId="{E71C4310-8DD6-4304-80EE-5FC3493D9750}" dt="2024-11-30T01:15:05.316" v="305" actId="9405"/>
          <ac:inkMkLst>
            <pc:docMk/>
            <pc:sldMk cId="1178098754" sldId="292"/>
            <ac:inkMk id="37" creationId="{649D256E-55ED-6F79-3165-0C08629565C7}"/>
          </ac:inkMkLst>
        </pc:inkChg>
        <pc:inkChg chg="add del">
          <ac:chgData name="Alireza Bolourian" userId="2d65b54eedbacecd" providerId="LiveId" clId="{E71C4310-8DD6-4304-80EE-5FC3493D9750}" dt="2024-11-30T01:15:16.731" v="307" actId="9405"/>
          <ac:inkMkLst>
            <pc:docMk/>
            <pc:sldMk cId="1178098754" sldId="292"/>
            <ac:inkMk id="38" creationId="{00E8F978-FD50-D0E4-4E62-81BAB1D71638}"/>
          </ac:inkMkLst>
        </pc:inkChg>
        <pc:inkChg chg="add del">
          <ac:chgData name="Alireza Bolourian" userId="2d65b54eedbacecd" providerId="LiveId" clId="{E71C4310-8DD6-4304-80EE-5FC3493D9750}" dt="2024-11-30T01:15:41.723" v="309" actId="9405"/>
          <ac:inkMkLst>
            <pc:docMk/>
            <pc:sldMk cId="1178098754" sldId="292"/>
            <ac:inkMk id="39" creationId="{D8CC577B-8B40-3A4E-D4F2-6373F20BE161}"/>
          </ac:inkMkLst>
        </pc:inkChg>
        <pc:inkChg chg="add">
          <ac:chgData name="Alireza Bolourian" userId="2d65b54eedbacecd" providerId="LiveId" clId="{E71C4310-8DD6-4304-80EE-5FC3493D9750}" dt="2024-11-30T01:16:12.030" v="310" actId="9405"/>
          <ac:inkMkLst>
            <pc:docMk/>
            <pc:sldMk cId="1178098754" sldId="292"/>
            <ac:inkMk id="40" creationId="{E8DF4F1E-53B1-1726-8D08-4A840C63E150}"/>
          </ac:inkMkLst>
        </pc:inkChg>
        <pc:inkChg chg="add">
          <ac:chgData name="Alireza Bolourian" userId="2d65b54eedbacecd" providerId="LiveId" clId="{E71C4310-8DD6-4304-80EE-5FC3493D9750}" dt="2024-11-30T01:16:18.012" v="311" actId="9405"/>
          <ac:inkMkLst>
            <pc:docMk/>
            <pc:sldMk cId="1178098754" sldId="292"/>
            <ac:inkMk id="41" creationId="{B5266443-00A4-EA8B-1FD6-FAD12B9C1A03}"/>
          </ac:inkMkLst>
        </pc:inkChg>
      </pc:sldChg>
      <pc:sldChg chg="addSp delSp modSp mod">
        <pc:chgData name="Alireza Bolourian" userId="2d65b54eedbacecd" providerId="LiveId" clId="{E71C4310-8DD6-4304-80EE-5FC3493D9750}" dt="2024-12-04T03:47:08.472" v="654" actId="20577"/>
        <pc:sldMkLst>
          <pc:docMk/>
          <pc:sldMk cId="261198050" sldId="293"/>
        </pc:sldMkLst>
        <pc:spChg chg="mod">
          <ac:chgData name="Alireza Bolourian" userId="2d65b54eedbacecd" providerId="LiveId" clId="{E71C4310-8DD6-4304-80EE-5FC3493D9750}" dt="2024-12-04T03:47:08.472" v="654" actId="20577"/>
          <ac:spMkLst>
            <pc:docMk/>
            <pc:sldMk cId="261198050" sldId="293"/>
            <ac:spMk id="46" creationId="{51015FE6-C7A0-3F09-BC83-6E67CAEB588F}"/>
          </ac:spMkLst>
        </pc:spChg>
        <pc:picChg chg="add mod">
          <ac:chgData name="Alireza Bolourian" userId="2d65b54eedbacecd" providerId="LiveId" clId="{E71C4310-8DD6-4304-80EE-5FC3493D9750}" dt="2024-11-30T01:06:45.806" v="243" actId="1076"/>
          <ac:picMkLst>
            <pc:docMk/>
            <pc:sldMk cId="261198050" sldId="293"/>
            <ac:picMk id="2" creationId="{6F68840C-464A-E82D-CC7F-65ADB679740D}"/>
          </ac:picMkLst>
        </pc:picChg>
        <pc:picChg chg="mod">
          <ac:chgData name="Alireza Bolourian" userId="2d65b54eedbacecd" providerId="LiveId" clId="{E71C4310-8DD6-4304-80EE-5FC3493D9750}" dt="2024-11-30T01:08:40.341" v="271" actId="1076"/>
          <ac:picMkLst>
            <pc:docMk/>
            <pc:sldMk cId="261198050" sldId="293"/>
            <ac:picMk id="8" creationId="{C770E06C-3291-5E6F-20A0-317464DC9BD9}"/>
          </ac:picMkLst>
        </pc:picChg>
        <pc:picChg chg="mod">
          <ac:chgData name="Alireza Bolourian" userId="2d65b54eedbacecd" providerId="LiveId" clId="{E71C4310-8DD6-4304-80EE-5FC3493D9750}" dt="2024-11-30T01:08:44.284" v="272" actId="1076"/>
          <ac:picMkLst>
            <pc:docMk/>
            <pc:sldMk cId="261198050" sldId="293"/>
            <ac:picMk id="14" creationId="{1645251D-9CBC-FD5F-55BD-E3208D9BC12C}"/>
          </ac:picMkLst>
        </pc:picChg>
        <pc:picChg chg="mod">
          <ac:chgData name="Alireza Bolourian" userId="2d65b54eedbacecd" providerId="LiveId" clId="{E71C4310-8DD6-4304-80EE-5FC3493D9750}" dt="2024-11-30T01:09:23.066" v="279" actId="1076"/>
          <ac:picMkLst>
            <pc:docMk/>
            <pc:sldMk cId="261198050" sldId="293"/>
            <ac:picMk id="19" creationId="{52C55170-C5EA-CCE9-4C3E-463726918C11}"/>
          </ac:picMkLst>
        </pc:picChg>
        <pc:picChg chg="mod">
          <ac:chgData name="Alireza Bolourian" userId="2d65b54eedbacecd" providerId="LiveId" clId="{E71C4310-8DD6-4304-80EE-5FC3493D9750}" dt="2024-11-30T01:08:47.742" v="273" actId="1076"/>
          <ac:picMkLst>
            <pc:docMk/>
            <pc:sldMk cId="261198050" sldId="293"/>
            <ac:picMk id="21" creationId="{3EC6A6FB-315E-8CF2-D831-6EDF3C2633C8}"/>
          </ac:picMkLst>
        </pc:picChg>
        <pc:picChg chg="mod">
          <ac:chgData name="Alireza Bolourian" userId="2d65b54eedbacecd" providerId="LiveId" clId="{E71C4310-8DD6-4304-80EE-5FC3493D9750}" dt="2024-11-30T01:09:25.711" v="280" actId="1076"/>
          <ac:picMkLst>
            <pc:docMk/>
            <pc:sldMk cId="261198050" sldId="293"/>
            <ac:picMk id="23" creationId="{FE430BD6-40E0-CA2C-5B13-13297314545D}"/>
          </ac:picMkLst>
        </pc:picChg>
        <pc:picChg chg="mod">
          <ac:chgData name="Alireza Bolourian" userId="2d65b54eedbacecd" providerId="LiveId" clId="{E71C4310-8DD6-4304-80EE-5FC3493D9750}" dt="2024-11-30T01:09:28.768" v="281" actId="1076"/>
          <ac:picMkLst>
            <pc:docMk/>
            <pc:sldMk cId="261198050" sldId="293"/>
            <ac:picMk id="25" creationId="{A3D4659E-13BB-A345-882A-B0648C297EDC}"/>
          </ac:picMkLst>
        </pc:picChg>
        <pc:picChg chg="mod">
          <ac:chgData name="Alireza Bolourian" userId="2d65b54eedbacecd" providerId="LiveId" clId="{E71C4310-8DD6-4304-80EE-5FC3493D9750}" dt="2024-11-30T01:09:44.333" v="286" actId="1076"/>
          <ac:picMkLst>
            <pc:docMk/>
            <pc:sldMk cId="261198050" sldId="293"/>
            <ac:picMk id="29" creationId="{3A5BEC14-AA53-60F0-DDC9-DB5933C6EA67}"/>
          </ac:picMkLst>
        </pc:picChg>
        <pc:picChg chg="mod">
          <ac:chgData name="Alireza Bolourian" userId="2d65b54eedbacecd" providerId="LiveId" clId="{E71C4310-8DD6-4304-80EE-5FC3493D9750}" dt="2024-11-30T01:09:51.552" v="288" actId="14100"/>
          <ac:picMkLst>
            <pc:docMk/>
            <pc:sldMk cId="261198050" sldId="293"/>
            <ac:picMk id="33" creationId="{00EE49B4-5827-864E-BA55-99D76F8C5D10}"/>
          </ac:picMkLst>
        </pc:picChg>
        <pc:inkChg chg="add del">
          <ac:chgData name="Alireza Bolourian" userId="2d65b54eedbacecd" providerId="LiveId" clId="{E71C4310-8DD6-4304-80EE-5FC3493D9750}" dt="2024-11-30T01:12:41.814" v="290" actId="9405"/>
          <ac:inkMkLst>
            <pc:docMk/>
            <pc:sldMk cId="261198050" sldId="293"/>
            <ac:inkMk id="3" creationId="{87AE4FB4-A260-DD92-A4A3-B2ACC18B4ADB}"/>
          </ac:inkMkLst>
        </pc:inkChg>
        <pc:inkChg chg="add del">
          <ac:chgData name="Alireza Bolourian" userId="2d65b54eedbacecd" providerId="LiveId" clId="{E71C4310-8DD6-4304-80EE-5FC3493D9750}" dt="2024-11-30T01:12:44.973" v="292" actId="9405"/>
          <ac:inkMkLst>
            <pc:docMk/>
            <pc:sldMk cId="261198050" sldId="293"/>
            <ac:inkMk id="4" creationId="{96B2C635-ECAC-664C-7114-A12393F49D94}"/>
          </ac:inkMkLst>
        </pc:inkChg>
        <pc:inkChg chg="add del">
          <ac:chgData name="Alireza Bolourian" userId="2d65b54eedbacecd" providerId="LiveId" clId="{E71C4310-8DD6-4304-80EE-5FC3493D9750}" dt="2024-11-30T01:12:48.356" v="294" actId="9405"/>
          <ac:inkMkLst>
            <pc:docMk/>
            <pc:sldMk cId="261198050" sldId="293"/>
            <ac:inkMk id="6" creationId="{98F2969C-3CB9-334F-38C6-E76DB7670A7B}"/>
          </ac:inkMkLst>
        </pc:inkChg>
        <pc:inkChg chg="add">
          <ac:chgData name="Alireza Bolourian" userId="2d65b54eedbacecd" providerId="LiveId" clId="{E71C4310-8DD6-4304-80EE-5FC3493D9750}" dt="2024-11-30T01:12:53.846" v="295" actId="9405"/>
          <ac:inkMkLst>
            <pc:docMk/>
            <pc:sldMk cId="261198050" sldId="293"/>
            <ac:inkMk id="7" creationId="{2F46CC42-006C-1031-249E-A28346894515}"/>
          </ac:inkMkLst>
        </pc:inkChg>
        <pc:inkChg chg="add del">
          <ac:chgData name="Alireza Bolourian" userId="2d65b54eedbacecd" providerId="LiveId" clId="{E71C4310-8DD6-4304-80EE-5FC3493D9750}" dt="2024-11-30T01:13:00.592" v="297" actId="9405"/>
          <ac:inkMkLst>
            <pc:docMk/>
            <pc:sldMk cId="261198050" sldId="293"/>
            <ac:inkMk id="9" creationId="{D896FC50-2822-8F51-15B0-6DAD18DCD444}"/>
          </ac:inkMkLst>
        </pc:inkChg>
        <pc:inkChg chg="add del">
          <ac:chgData name="Alireza Bolourian" userId="2d65b54eedbacecd" providerId="LiveId" clId="{E71C4310-8DD6-4304-80EE-5FC3493D9750}" dt="2024-11-30T01:13:15.578" v="299" actId="9405"/>
          <ac:inkMkLst>
            <pc:docMk/>
            <pc:sldMk cId="261198050" sldId="293"/>
            <ac:inkMk id="10" creationId="{C0712212-02B3-5F41-FED6-6FC087911597}"/>
          </ac:inkMkLst>
        </pc:inkChg>
        <pc:inkChg chg="add">
          <ac:chgData name="Alireza Bolourian" userId="2d65b54eedbacecd" providerId="LiveId" clId="{E71C4310-8DD6-4304-80EE-5FC3493D9750}" dt="2024-11-30T01:14:05.935" v="300" actId="9405"/>
          <ac:inkMkLst>
            <pc:docMk/>
            <pc:sldMk cId="261198050" sldId="293"/>
            <ac:inkMk id="11" creationId="{D89F0DF8-CA43-C39D-0C78-B89263E48619}"/>
          </ac:inkMkLst>
        </pc:inkChg>
        <pc:inkChg chg="add">
          <ac:chgData name="Alireza Bolourian" userId="2d65b54eedbacecd" providerId="LiveId" clId="{E71C4310-8DD6-4304-80EE-5FC3493D9750}" dt="2024-11-30T01:14:11.726" v="301" actId="9405"/>
          <ac:inkMkLst>
            <pc:docMk/>
            <pc:sldMk cId="261198050" sldId="293"/>
            <ac:inkMk id="12" creationId="{F12D420A-ADC0-31B3-511B-90BC1324B6AE}"/>
          </ac:inkMkLst>
        </pc:inkChg>
        <pc:inkChg chg="add">
          <ac:chgData name="Alireza Bolourian" userId="2d65b54eedbacecd" providerId="LiveId" clId="{E71C4310-8DD6-4304-80EE-5FC3493D9750}" dt="2024-11-30T01:14:42.355" v="303" actId="9405"/>
          <ac:inkMkLst>
            <pc:docMk/>
            <pc:sldMk cId="261198050" sldId="293"/>
            <ac:inkMk id="13" creationId="{EFAA9122-9B7F-8D8A-0ED1-B85F1FDBAFED}"/>
          </ac:inkMkLst>
        </pc:inkChg>
        <pc:inkChg chg="add del">
          <ac:chgData name="Alireza Bolourian" userId="2d65b54eedbacecd" providerId="LiveId" clId="{E71C4310-8DD6-4304-80EE-5FC3493D9750}" dt="2024-11-30T01:17:23.100" v="313" actId="9405"/>
          <ac:inkMkLst>
            <pc:docMk/>
            <pc:sldMk cId="261198050" sldId="293"/>
            <ac:inkMk id="15" creationId="{D08FFF1C-A171-2167-B0A2-8F2BE901E88E}"/>
          </ac:inkMkLst>
        </pc:inkChg>
        <pc:inkChg chg="add del">
          <ac:chgData name="Alireza Bolourian" userId="2d65b54eedbacecd" providerId="LiveId" clId="{E71C4310-8DD6-4304-80EE-5FC3493D9750}" dt="2024-11-30T01:17:27.089" v="315" actId="9405"/>
          <ac:inkMkLst>
            <pc:docMk/>
            <pc:sldMk cId="261198050" sldId="293"/>
            <ac:inkMk id="16" creationId="{C3F7564E-E0F1-8A19-9CCE-34A07DD8C70C}"/>
          </ac:inkMkLst>
        </pc:inkChg>
        <pc:inkChg chg="add">
          <ac:chgData name="Alireza Bolourian" userId="2d65b54eedbacecd" providerId="LiveId" clId="{E71C4310-8DD6-4304-80EE-5FC3493D9750}" dt="2024-11-30T01:17:32.676" v="316" actId="9405"/>
          <ac:inkMkLst>
            <pc:docMk/>
            <pc:sldMk cId="261198050" sldId="293"/>
            <ac:inkMk id="17" creationId="{F2F97E5E-116A-B086-63B0-67A05E882206}"/>
          </ac:inkMkLst>
        </pc:inkChg>
        <pc:inkChg chg="add del">
          <ac:chgData name="Alireza Bolourian" userId="2d65b54eedbacecd" providerId="LiveId" clId="{E71C4310-8DD6-4304-80EE-5FC3493D9750}" dt="2024-11-30T01:18:03.051" v="320" actId="9405"/>
          <ac:inkMkLst>
            <pc:docMk/>
            <pc:sldMk cId="261198050" sldId="293"/>
            <ac:inkMk id="18" creationId="{2EBD97A8-25EA-E762-4430-1C832ABE45E6}"/>
          </ac:inkMkLst>
        </pc:inkChg>
        <pc:inkChg chg="add del">
          <ac:chgData name="Alireza Bolourian" userId="2d65b54eedbacecd" providerId="LiveId" clId="{E71C4310-8DD6-4304-80EE-5FC3493D9750}" dt="2024-11-30T01:18:02.618" v="319" actId="9405"/>
          <ac:inkMkLst>
            <pc:docMk/>
            <pc:sldMk cId="261198050" sldId="293"/>
            <ac:inkMk id="20" creationId="{CC56F1A1-CE22-8D68-D070-69967B289218}"/>
          </ac:inkMkLst>
        </pc:inkChg>
        <pc:inkChg chg="add del">
          <ac:chgData name="Alireza Bolourian" userId="2d65b54eedbacecd" providerId="LiveId" clId="{E71C4310-8DD6-4304-80EE-5FC3493D9750}" dt="2024-11-30T01:18:16.681" v="324" actId="9405"/>
          <ac:inkMkLst>
            <pc:docMk/>
            <pc:sldMk cId="261198050" sldId="293"/>
            <ac:inkMk id="22" creationId="{B8FB21BA-808B-C877-7202-C57F085B8F32}"/>
          </ac:inkMkLst>
        </pc:inkChg>
        <pc:inkChg chg="add del">
          <ac:chgData name="Alireza Bolourian" userId="2d65b54eedbacecd" providerId="LiveId" clId="{E71C4310-8DD6-4304-80EE-5FC3493D9750}" dt="2024-11-30T01:18:16.244" v="323" actId="9405"/>
          <ac:inkMkLst>
            <pc:docMk/>
            <pc:sldMk cId="261198050" sldId="293"/>
            <ac:inkMk id="24" creationId="{D0B3A84A-31F9-DC2D-5486-266148531AA8}"/>
          </ac:inkMkLst>
        </pc:inkChg>
        <pc:inkChg chg="add">
          <ac:chgData name="Alireza Bolourian" userId="2d65b54eedbacecd" providerId="LiveId" clId="{E71C4310-8DD6-4304-80EE-5FC3493D9750}" dt="2024-11-30T01:18:21.844" v="325" actId="9405"/>
          <ac:inkMkLst>
            <pc:docMk/>
            <pc:sldMk cId="261198050" sldId="293"/>
            <ac:inkMk id="26" creationId="{8D39FEF5-CA14-7672-127F-802CFB337A28}"/>
          </ac:inkMkLst>
        </pc:inkChg>
        <pc:inkChg chg="add">
          <ac:chgData name="Alireza Bolourian" userId="2d65b54eedbacecd" providerId="LiveId" clId="{E71C4310-8DD6-4304-80EE-5FC3493D9750}" dt="2024-11-30T01:18:25.930" v="326" actId="9405"/>
          <ac:inkMkLst>
            <pc:docMk/>
            <pc:sldMk cId="261198050" sldId="293"/>
            <ac:inkMk id="27" creationId="{64C332A4-5DA6-65A0-FB82-2C8AF0FBC303}"/>
          </ac:inkMkLst>
        </pc:inkChg>
      </pc:sldChg>
      <pc:sldChg chg="addSp delSp modSp add mod setBg">
        <pc:chgData name="Alireza Bolourian" userId="2d65b54eedbacecd" providerId="LiveId" clId="{E71C4310-8DD6-4304-80EE-5FC3493D9750}" dt="2024-11-30T01:59:25.651" v="629"/>
        <pc:sldMkLst>
          <pc:docMk/>
          <pc:sldMk cId="3101090851" sldId="294"/>
        </pc:sldMkLst>
        <pc:spChg chg="mod">
          <ac:chgData name="Alireza Bolourian" userId="2d65b54eedbacecd" providerId="LiveId" clId="{E71C4310-8DD6-4304-80EE-5FC3493D9750}" dt="2024-11-30T00:23:03.587" v="24" actId="20577"/>
          <ac:spMkLst>
            <pc:docMk/>
            <pc:sldMk cId="3101090851" sldId="294"/>
            <ac:spMk id="5" creationId="{26C3DD4E-6136-0FAB-B06B-CC32236DEEB1}"/>
          </ac:spMkLst>
        </pc:spChg>
        <pc:spChg chg="mod">
          <ac:chgData name="Alireza Bolourian" userId="2d65b54eedbacecd" providerId="LiveId" clId="{E71C4310-8DD6-4304-80EE-5FC3493D9750}" dt="2024-11-30T01:37:35.959" v="538" actId="20577"/>
          <ac:spMkLst>
            <pc:docMk/>
            <pc:sldMk cId="3101090851" sldId="294"/>
            <ac:spMk id="46" creationId="{5F513B22-FCA1-79D3-49AB-DDAC6EB28938}"/>
          </ac:spMkLst>
        </pc:spChg>
        <pc:spChg chg="add del">
          <ac:chgData name="Alireza Bolourian" userId="2d65b54eedbacecd" providerId="LiveId" clId="{E71C4310-8DD6-4304-80EE-5FC3493D9750}" dt="2024-11-30T00:22:11.782" v="10" actId="26606"/>
          <ac:spMkLst>
            <pc:docMk/>
            <pc:sldMk cId="3101090851" sldId="294"/>
            <ac:spMk id="57" creationId="{A7AE9375-4664-4DB2-922D-2782A6E439AC}"/>
          </ac:spMkLst>
        </pc:spChg>
        <pc:spChg chg="add del">
          <ac:chgData name="Alireza Bolourian" userId="2d65b54eedbacecd" providerId="LiveId" clId="{E71C4310-8DD6-4304-80EE-5FC3493D9750}" dt="2024-11-30T00:22:11.782" v="10" actId="26606"/>
          <ac:spMkLst>
            <pc:docMk/>
            <pc:sldMk cId="3101090851" sldId="294"/>
            <ac:spMk id="61" creationId="{9DD005C1-8C51-42D6-9BEE-B9B83849743D}"/>
          </ac:spMkLst>
        </pc:spChg>
        <pc:picChg chg="add mod">
          <ac:chgData name="Alireza Bolourian" userId="2d65b54eedbacecd" providerId="LiveId" clId="{E71C4310-8DD6-4304-80EE-5FC3493D9750}" dt="2024-11-30T01:50:35.866" v="556" actId="1076"/>
          <ac:picMkLst>
            <pc:docMk/>
            <pc:sldMk cId="3101090851" sldId="294"/>
            <ac:picMk id="2" creationId="{ECF7CE24-7AC5-5986-5696-97FDE8E75A56}"/>
          </ac:picMkLst>
        </pc:picChg>
        <pc:picChg chg="add mod">
          <ac:chgData name="Alireza Bolourian" userId="2d65b54eedbacecd" providerId="LiveId" clId="{E71C4310-8DD6-4304-80EE-5FC3493D9750}" dt="2024-11-30T01:50:14.504" v="551" actId="1076"/>
          <ac:picMkLst>
            <pc:docMk/>
            <pc:sldMk cId="3101090851" sldId="294"/>
            <ac:picMk id="4" creationId="{F886287E-6FCA-7617-AACA-59D078281100}"/>
          </ac:picMkLst>
        </pc:picChg>
        <pc:picChg chg="add mod">
          <ac:chgData name="Alireza Bolourian" userId="2d65b54eedbacecd" providerId="LiveId" clId="{E71C4310-8DD6-4304-80EE-5FC3493D9750}" dt="2024-11-30T01:50:18.134" v="552" actId="1076"/>
          <ac:picMkLst>
            <pc:docMk/>
            <pc:sldMk cId="3101090851" sldId="294"/>
            <ac:picMk id="7" creationId="{AA766605-A40D-080D-45CB-9C080D9DD6D9}"/>
          </ac:picMkLst>
        </pc:picChg>
        <pc:picChg chg="del">
          <ac:chgData name="Alireza Bolourian" userId="2d65b54eedbacecd" providerId="LiveId" clId="{E71C4310-8DD6-4304-80EE-5FC3493D9750}" dt="2024-11-30T00:20:27.064" v="1" actId="478"/>
          <ac:picMkLst>
            <pc:docMk/>
            <pc:sldMk cId="3101090851" sldId="294"/>
            <ac:picMk id="8" creationId="{5F6C5660-8F15-2CF3-7B55-0F5802B148E1}"/>
          </ac:picMkLst>
        </pc:picChg>
        <pc:picChg chg="add mod">
          <ac:chgData name="Alireza Bolourian" userId="2d65b54eedbacecd" providerId="LiveId" clId="{E71C4310-8DD6-4304-80EE-5FC3493D9750}" dt="2024-11-30T01:50:22.455" v="553" actId="1076"/>
          <ac:picMkLst>
            <pc:docMk/>
            <pc:sldMk cId="3101090851" sldId="294"/>
            <ac:picMk id="10" creationId="{9720ABFC-9439-C7E2-6452-2E9D64F11BEE}"/>
          </ac:picMkLst>
        </pc:picChg>
        <pc:picChg chg="add mod">
          <ac:chgData name="Alireza Bolourian" userId="2d65b54eedbacecd" providerId="LiveId" clId="{E71C4310-8DD6-4304-80EE-5FC3493D9750}" dt="2024-11-30T01:50:26.555" v="554" actId="1076"/>
          <ac:picMkLst>
            <pc:docMk/>
            <pc:sldMk cId="3101090851" sldId="294"/>
            <ac:picMk id="12" creationId="{8B66AF09-CD27-9AE4-DA6B-C1E451A4AC10}"/>
          </ac:picMkLst>
        </pc:picChg>
        <pc:picChg chg="del">
          <ac:chgData name="Alireza Bolourian" userId="2d65b54eedbacecd" providerId="LiveId" clId="{E71C4310-8DD6-4304-80EE-5FC3493D9750}" dt="2024-11-30T00:20:28.999" v="2" actId="478"/>
          <ac:picMkLst>
            <pc:docMk/>
            <pc:sldMk cId="3101090851" sldId="294"/>
            <ac:picMk id="14" creationId="{6D325D13-8E8C-79ED-52F6-B7805907669E}"/>
          </ac:picMkLst>
        </pc:picChg>
        <pc:picChg chg="del">
          <ac:chgData name="Alireza Bolourian" userId="2d65b54eedbacecd" providerId="LiveId" clId="{E71C4310-8DD6-4304-80EE-5FC3493D9750}" dt="2024-11-30T00:20:31.610" v="4" actId="478"/>
          <ac:picMkLst>
            <pc:docMk/>
            <pc:sldMk cId="3101090851" sldId="294"/>
            <ac:picMk id="19" creationId="{2848D3D2-85AA-7359-ABE2-8F1421F8F998}"/>
          </ac:picMkLst>
        </pc:picChg>
        <pc:picChg chg="del">
          <ac:chgData name="Alireza Bolourian" userId="2d65b54eedbacecd" providerId="LiveId" clId="{E71C4310-8DD6-4304-80EE-5FC3493D9750}" dt="2024-11-30T00:20:30.442" v="3" actId="478"/>
          <ac:picMkLst>
            <pc:docMk/>
            <pc:sldMk cId="3101090851" sldId="294"/>
            <ac:picMk id="21" creationId="{CB0D8065-EDE9-2748-28FF-035B066B32F3}"/>
          </ac:picMkLst>
        </pc:picChg>
        <pc:picChg chg="del">
          <ac:chgData name="Alireza Bolourian" userId="2d65b54eedbacecd" providerId="LiveId" clId="{E71C4310-8DD6-4304-80EE-5FC3493D9750}" dt="2024-11-30T00:20:34.677" v="6" actId="478"/>
          <ac:picMkLst>
            <pc:docMk/>
            <pc:sldMk cId="3101090851" sldId="294"/>
            <ac:picMk id="23" creationId="{1A80B855-C8BF-B677-6B8F-C4EB17EB41EB}"/>
          </ac:picMkLst>
        </pc:picChg>
        <pc:picChg chg="del">
          <ac:chgData name="Alireza Bolourian" userId="2d65b54eedbacecd" providerId="LiveId" clId="{E71C4310-8DD6-4304-80EE-5FC3493D9750}" dt="2024-11-30T00:20:36.635" v="7" actId="478"/>
          <ac:picMkLst>
            <pc:docMk/>
            <pc:sldMk cId="3101090851" sldId="294"/>
            <ac:picMk id="25" creationId="{CD95A3C1-DD8A-044A-5320-D5B2045A84CC}"/>
          </ac:picMkLst>
        </pc:picChg>
        <pc:picChg chg="del">
          <ac:chgData name="Alireza Bolourian" userId="2d65b54eedbacecd" providerId="LiveId" clId="{E71C4310-8DD6-4304-80EE-5FC3493D9750}" dt="2024-11-30T00:20:32.470" v="5" actId="478"/>
          <ac:picMkLst>
            <pc:docMk/>
            <pc:sldMk cId="3101090851" sldId="294"/>
            <ac:picMk id="29" creationId="{7E9569F3-C432-835B-C280-208E18E64149}"/>
          </ac:picMkLst>
        </pc:picChg>
        <pc:picChg chg="del">
          <ac:chgData name="Alireza Bolourian" userId="2d65b54eedbacecd" providerId="LiveId" clId="{E71C4310-8DD6-4304-80EE-5FC3493D9750}" dt="2024-11-30T00:20:37.577" v="8" actId="478"/>
          <ac:picMkLst>
            <pc:docMk/>
            <pc:sldMk cId="3101090851" sldId="294"/>
            <ac:picMk id="33" creationId="{FE69160E-E8D3-1512-9440-8593D1AFED85}"/>
          </ac:picMkLst>
        </pc:picChg>
        <pc:inkChg chg="add del">
          <ac:chgData name="Alireza Bolourian" userId="2d65b54eedbacecd" providerId="LiveId" clId="{E71C4310-8DD6-4304-80EE-5FC3493D9750}" dt="2024-11-30T01:50:47.260" v="558" actId="9405"/>
          <ac:inkMkLst>
            <pc:docMk/>
            <pc:sldMk cId="3101090851" sldId="294"/>
            <ac:inkMk id="13" creationId="{13C6EE25-8275-15F3-A72A-D87C3E378CB6}"/>
          </ac:inkMkLst>
        </pc:inkChg>
        <pc:inkChg chg="add del">
          <ac:chgData name="Alireza Bolourian" userId="2d65b54eedbacecd" providerId="LiveId" clId="{E71C4310-8DD6-4304-80EE-5FC3493D9750}" dt="2024-11-30T01:50:52.079" v="560" actId="9405"/>
          <ac:inkMkLst>
            <pc:docMk/>
            <pc:sldMk cId="3101090851" sldId="294"/>
            <ac:inkMk id="15" creationId="{18E5A0A0-F986-B6AA-98CD-08FA157AA99D}"/>
          </ac:inkMkLst>
        </pc:inkChg>
        <pc:inkChg chg="add del">
          <ac:chgData name="Alireza Bolourian" userId="2d65b54eedbacecd" providerId="LiveId" clId="{E71C4310-8DD6-4304-80EE-5FC3493D9750}" dt="2024-11-30T01:50:55.415" v="562" actId="9405"/>
          <ac:inkMkLst>
            <pc:docMk/>
            <pc:sldMk cId="3101090851" sldId="294"/>
            <ac:inkMk id="16" creationId="{43914710-D8FD-4D54-831C-645CDED74C43}"/>
          </ac:inkMkLst>
        </pc:inkChg>
        <pc:inkChg chg="add del">
          <ac:chgData name="Alireza Bolourian" userId="2d65b54eedbacecd" providerId="LiveId" clId="{E71C4310-8DD6-4304-80EE-5FC3493D9750}" dt="2024-11-30T01:51:00.316" v="564" actId="9405"/>
          <ac:inkMkLst>
            <pc:docMk/>
            <pc:sldMk cId="3101090851" sldId="294"/>
            <ac:inkMk id="17" creationId="{668A4C48-CF98-38E3-D8B4-F4C838B4E988}"/>
          </ac:inkMkLst>
        </pc:inkChg>
        <pc:inkChg chg="add del">
          <ac:chgData name="Alireza Bolourian" userId="2d65b54eedbacecd" providerId="LiveId" clId="{E71C4310-8DD6-4304-80EE-5FC3493D9750}" dt="2024-11-30T01:51:05.418" v="566" actId="9405"/>
          <ac:inkMkLst>
            <pc:docMk/>
            <pc:sldMk cId="3101090851" sldId="294"/>
            <ac:inkMk id="18" creationId="{75A805C6-4A00-0A17-CC5F-14F9FA9EC146}"/>
          </ac:inkMkLst>
        </pc:inkChg>
        <pc:inkChg chg="add del">
          <ac:chgData name="Alireza Bolourian" userId="2d65b54eedbacecd" providerId="LiveId" clId="{E71C4310-8DD6-4304-80EE-5FC3493D9750}" dt="2024-11-30T01:51:09.791" v="568" actId="9405"/>
          <ac:inkMkLst>
            <pc:docMk/>
            <pc:sldMk cId="3101090851" sldId="294"/>
            <ac:inkMk id="20" creationId="{7D100A36-0FE8-2634-6731-8A30ECA0AFAD}"/>
          </ac:inkMkLst>
        </pc:inkChg>
        <pc:inkChg chg="add">
          <ac:chgData name="Alireza Bolourian" userId="2d65b54eedbacecd" providerId="LiveId" clId="{E71C4310-8DD6-4304-80EE-5FC3493D9750}" dt="2024-11-30T01:51:15.858" v="569" actId="9405"/>
          <ac:inkMkLst>
            <pc:docMk/>
            <pc:sldMk cId="3101090851" sldId="294"/>
            <ac:inkMk id="22" creationId="{F39D8E33-1AC8-B645-4F73-FF6BFF52D281}"/>
          </ac:inkMkLst>
        </pc:inkChg>
        <pc:inkChg chg="add del">
          <ac:chgData name="Alireza Bolourian" userId="2d65b54eedbacecd" providerId="LiveId" clId="{E71C4310-8DD6-4304-80EE-5FC3493D9750}" dt="2024-11-30T01:51:26.025" v="571" actId="9405"/>
          <ac:inkMkLst>
            <pc:docMk/>
            <pc:sldMk cId="3101090851" sldId="294"/>
            <ac:inkMk id="24" creationId="{7A5F91E9-8047-36B7-1785-752CF4327C4A}"/>
          </ac:inkMkLst>
        </pc:inkChg>
        <pc:inkChg chg="add">
          <ac:chgData name="Alireza Bolourian" userId="2d65b54eedbacecd" providerId="LiveId" clId="{E71C4310-8DD6-4304-80EE-5FC3493D9750}" dt="2024-11-30T01:51:30.972" v="572" actId="9405"/>
          <ac:inkMkLst>
            <pc:docMk/>
            <pc:sldMk cId="3101090851" sldId="294"/>
            <ac:inkMk id="26" creationId="{D1834EED-7E22-DE80-C097-0B378B579634}"/>
          </ac:inkMkLst>
        </pc:inkChg>
        <pc:inkChg chg="add del">
          <ac:chgData name="Alireza Bolourian" userId="2d65b54eedbacecd" providerId="LiveId" clId="{E71C4310-8DD6-4304-80EE-5FC3493D9750}" dt="2024-11-30T01:51:37.454" v="574" actId="9405"/>
          <ac:inkMkLst>
            <pc:docMk/>
            <pc:sldMk cId="3101090851" sldId="294"/>
            <ac:inkMk id="27" creationId="{F383FCF5-F8FB-EC61-BF99-0040FD909FB0}"/>
          </ac:inkMkLst>
        </pc:inkChg>
        <pc:inkChg chg="add">
          <ac:chgData name="Alireza Bolourian" userId="2d65b54eedbacecd" providerId="LiveId" clId="{E71C4310-8DD6-4304-80EE-5FC3493D9750}" dt="2024-11-30T01:51:42.935" v="575" actId="9405"/>
          <ac:inkMkLst>
            <pc:docMk/>
            <pc:sldMk cId="3101090851" sldId="294"/>
            <ac:inkMk id="28" creationId="{A96AA789-4239-9F6D-C5AD-807512DE2D1C}"/>
          </ac:inkMkLst>
        </pc:inkChg>
        <pc:inkChg chg="add del">
          <ac:chgData name="Alireza Bolourian" userId="2d65b54eedbacecd" providerId="LiveId" clId="{E71C4310-8DD6-4304-80EE-5FC3493D9750}" dt="2024-11-30T01:59:25.651" v="629"/>
          <ac:inkMkLst>
            <pc:docMk/>
            <pc:sldMk cId="3101090851" sldId="294"/>
            <ac:inkMk id="30" creationId="{1806BF87-6186-0EF6-3EB6-76CC0A6942B8}"/>
          </ac:inkMkLst>
        </pc:inkChg>
        <pc:inkChg chg="add del">
          <ac:chgData name="Alireza Bolourian" userId="2d65b54eedbacecd" providerId="LiveId" clId="{E71C4310-8DD6-4304-80EE-5FC3493D9750}" dt="2024-11-30T01:51:54.047" v="578" actId="9405"/>
          <ac:inkMkLst>
            <pc:docMk/>
            <pc:sldMk cId="3101090851" sldId="294"/>
            <ac:inkMk id="31" creationId="{242F07DD-4634-C378-84AC-CF36317924F3}"/>
          </ac:inkMkLst>
        </pc:inkChg>
        <pc:inkChg chg="add">
          <ac:chgData name="Alireza Bolourian" userId="2d65b54eedbacecd" providerId="LiveId" clId="{E71C4310-8DD6-4304-80EE-5FC3493D9750}" dt="2024-11-30T01:51:58.984" v="579" actId="9405"/>
          <ac:inkMkLst>
            <pc:docMk/>
            <pc:sldMk cId="3101090851" sldId="294"/>
            <ac:inkMk id="32" creationId="{93C1B4AD-4FC1-07C2-8572-D3AC455A1852}"/>
          </ac:inkMkLst>
        </pc:inkChg>
        <pc:cxnChg chg="add del">
          <ac:chgData name="Alireza Bolourian" userId="2d65b54eedbacecd" providerId="LiveId" clId="{E71C4310-8DD6-4304-80EE-5FC3493D9750}" dt="2024-11-30T00:22:11.782" v="10" actId="26606"/>
          <ac:cxnSpMkLst>
            <pc:docMk/>
            <pc:sldMk cId="3101090851" sldId="294"/>
            <ac:cxnSpMk id="52" creationId="{512EE2CB-F482-5041-F9C9-09D75BA7A427}"/>
          </ac:cxnSpMkLst>
        </pc:cxnChg>
        <pc:cxnChg chg="add del">
          <ac:chgData name="Alireza Bolourian" userId="2d65b54eedbacecd" providerId="LiveId" clId="{E71C4310-8DD6-4304-80EE-5FC3493D9750}" dt="2024-11-30T00:22:11.782" v="10" actId="26606"/>
          <ac:cxnSpMkLst>
            <pc:docMk/>
            <pc:sldMk cId="3101090851" sldId="294"/>
            <ac:cxnSpMk id="59" creationId="{EE504C98-6397-41C1-A8D8-2D9C4ED307E0}"/>
          </ac:cxnSpMkLst>
        </pc:cxnChg>
      </pc:sldChg>
      <pc:sldChg chg="addSp delSp modSp add mod">
        <pc:chgData name="Alireza Bolourian" userId="2d65b54eedbacecd" providerId="LiveId" clId="{E71C4310-8DD6-4304-80EE-5FC3493D9750}" dt="2024-11-30T01:57:25.885" v="628" actId="1076"/>
        <pc:sldMkLst>
          <pc:docMk/>
          <pc:sldMk cId="4134507286" sldId="295"/>
        </pc:sldMkLst>
        <pc:spChg chg="mod">
          <ac:chgData name="Alireza Bolourian" userId="2d65b54eedbacecd" providerId="LiveId" clId="{E71C4310-8DD6-4304-80EE-5FC3493D9750}" dt="2024-11-30T01:53:40.023" v="603" actId="20577"/>
          <ac:spMkLst>
            <pc:docMk/>
            <pc:sldMk cId="4134507286" sldId="295"/>
            <ac:spMk id="5" creationId="{EE3D57B7-CE29-E425-6C0E-B405BEA4E42D}"/>
          </ac:spMkLst>
        </pc:spChg>
        <pc:spChg chg="del">
          <ac:chgData name="Alireza Bolourian" userId="2d65b54eedbacecd" providerId="LiveId" clId="{E71C4310-8DD6-4304-80EE-5FC3493D9750}" dt="2024-11-30T01:53:52.561" v="604" actId="478"/>
          <ac:spMkLst>
            <pc:docMk/>
            <pc:sldMk cId="4134507286" sldId="295"/>
            <ac:spMk id="46" creationId="{50E451E0-A837-B758-CFDD-4D8B5E7FE4F3}"/>
          </ac:spMkLst>
        </pc:spChg>
        <pc:picChg chg="del">
          <ac:chgData name="Alireza Bolourian" userId="2d65b54eedbacecd" providerId="LiveId" clId="{E71C4310-8DD6-4304-80EE-5FC3493D9750}" dt="2024-11-30T01:53:16.378" v="581" actId="478"/>
          <ac:picMkLst>
            <pc:docMk/>
            <pc:sldMk cId="4134507286" sldId="295"/>
            <ac:picMk id="2" creationId="{AFB40802-AD89-2B9A-67A2-66EDCED9CBA2}"/>
          </ac:picMkLst>
        </pc:picChg>
        <pc:picChg chg="add del mod">
          <ac:chgData name="Alireza Bolourian" userId="2d65b54eedbacecd" providerId="LiveId" clId="{E71C4310-8DD6-4304-80EE-5FC3493D9750}" dt="2024-11-30T01:55:00.888" v="612" actId="478"/>
          <ac:picMkLst>
            <pc:docMk/>
            <pc:sldMk cId="4134507286" sldId="295"/>
            <ac:picMk id="3" creationId="{43E2985E-87FB-E4CD-791D-44C04F38D691}"/>
          </ac:picMkLst>
        </pc:picChg>
        <pc:picChg chg="del">
          <ac:chgData name="Alireza Bolourian" userId="2d65b54eedbacecd" providerId="LiveId" clId="{E71C4310-8DD6-4304-80EE-5FC3493D9750}" dt="2024-11-30T01:53:53.739" v="605" actId="478"/>
          <ac:picMkLst>
            <pc:docMk/>
            <pc:sldMk cId="4134507286" sldId="295"/>
            <ac:picMk id="4" creationId="{9980430B-8B4C-5E69-0D0C-DD58CCE8274E}"/>
          </ac:picMkLst>
        </pc:picChg>
        <pc:picChg chg="del">
          <ac:chgData name="Alireza Bolourian" userId="2d65b54eedbacecd" providerId="LiveId" clId="{E71C4310-8DD6-4304-80EE-5FC3493D9750}" dt="2024-11-30T01:53:54.598" v="606" actId="478"/>
          <ac:picMkLst>
            <pc:docMk/>
            <pc:sldMk cId="4134507286" sldId="295"/>
            <ac:picMk id="7" creationId="{3D6637C8-100C-2473-0569-8CAB3E7172FC}"/>
          </ac:picMkLst>
        </pc:picChg>
        <pc:picChg chg="add mod">
          <ac:chgData name="Alireza Bolourian" userId="2d65b54eedbacecd" providerId="LiveId" clId="{E71C4310-8DD6-4304-80EE-5FC3493D9750}" dt="2024-11-30T01:56:36.031" v="623" actId="1076"/>
          <ac:picMkLst>
            <pc:docMk/>
            <pc:sldMk cId="4134507286" sldId="295"/>
            <ac:picMk id="8" creationId="{4751578B-134A-37FB-A9CC-D62F41BEC2DD}"/>
          </ac:picMkLst>
        </pc:picChg>
        <pc:picChg chg="del">
          <ac:chgData name="Alireza Bolourian" userId="2d65b54eedbacecd" providerId="LiveId" clId="{E71C4310-8DD6-4304-80EE-5FC3493D9750}" dt="2024-11-30T01:53:55.442" v="607" actId="478"/>
          <ac:picMkLst>
            <pc:docMk/>
            <pc:sldMk cId="4134507286" sldId="295"/>
            <ac:picMk id="10" creationId="{2CBFF6FB-D411-9C66-1896-A5487E87D348}"/>
          </ac:picMkLst>
        </pc:picChg>
        <pc:picChg chg="add mod">
          <ac:chgData name="Alireza Bolourian" userId="2d65b54eedbacecd" providerId="LiveId" clId="{E71C4310-8DD6-4304-80EE-5FC3493D9750}" dt="2024-11-30T01:57:23.665" v="627" actId="1076"/>
          <ac:picMkLst>
            <pc:docMk/>
            <pc:sldMk cId="4134507286" sldId="295"/>
            <ac:picMk id="11" creationId="{7D07082B-B9E0-B11C-33CD-46D81C7016D1}"/>
          </ac:picMkLst>
        </pc:picChg>
        <pc:picChg chg="del">
          <ac:chgData name="Alireza Bolourian" userId="2d65b54eedbacecd" providerId="LiveId" clId="{E71C4310-8DD6-4304-80EE-5FC3493D9750}" dt="2024-11-30T01:53:56.330" v="608" actId="478"/>
          <ac:picMkLst>
            <pc:docMk/>
            <pc:sldMk cId="4134507286" sldId="295"/>
            <ac:picMk id="12" creationId="{914255F6-59B8-1FD2-5D6F-0ECED19E5A26}"/>
          </ac:picMkLst>
        </pc:picChg>
        <pc:picChg chg="add mod">
          <ac:chgData name="Alireza Bolourian" userId="2d65b54eedbacecd" providerId="LiveId" clId="{E71C4310-8DD6-4304-80EE-5FC3493D9750}" dt="2024-11-30T01:57:25.885" v="628" actId="1076"/>
          <ac:picMkLst>
            <pc:docMk/>
            <pc:sldMk cId="4134507286" sldId="295"/>
            <ac:picMk id="14" creationId="{F435A5CB-B6A9-FC67-1318-C2A59AA704CA}"/>
          </ac:picMkLst>
        </pc:picChg>
        <pc:inkChg chg="del">
          <ac:chgData name="Alireza Bolourian" userId="2d65b54eedbacecd" providerId="LiveId" clId="{E71C4310-8DD6-4304-80EE-5FC3493D9750}" dt="2024-11-30T01:53:19.395" v="582" actId="478"/>
          <ac:inkMkLst>
            <pc:docMk/>
            <pc:sldMk cId="4134507286" sldId="295"/>
            <ac:inkMk id="22" creationId="{C28AE841-07F9-9A0D-8462-8D24C503F764}"/>
          </ac:inkMkLst>
        </pc:inkChg>
        <pc:inkChg chg="del">
          <ac:chgData name="Alireza Bolourian" userId="2d65b54eedbacecd" providerId="LiveId" clId="{E71C4310-8DD6-4304-80EE-5FC3493D9750}" dt="2024-11-30T01:53:25.075" v="586" actId="478"/>
          <ac:inkMkLst>
            <pc:docMk/>
            <pc:sldMk cId="4134507286" sldId="295"/>
            <ac:inkMk id="26" creationId="{2C44F583-8075-525C-CB1E-EEBA013BC37B}"/>
          </ac:inkMkLst>
        </pc:inkChg>
        <pc:inkChg chg="del">
          <ac:chgData name="Alireza Bolourian" userId="2d65b54eedbacecd" providerId="LiveId" clId="{E71C4310-8DD6-4304-80EE-5FC3493D9750}" dt="2024-11-30T01:53:23.944" v="585" actId="478"/>
          <ac:inkMkLst>
            <pc:docMk/>
            <pc:sldMk cId="4134507286" sldId="295"/>
            <ac:inkMk id="28" creationId="{CABCD9AA-B00C-D95A-FAF7-BAD5F6F1FB79}"/>
          </ac:inkMkLst>
        </pc:inkChg>
        <pc:inkChg chg="del">
          <ac:chgData name="Alireza Bolourian" userId="2d65b54eedbacecd" providerId="LiveId" clId="{E71C4310-8DD6-4304-80EE-5FC3493D9750}" dt="2024-11-30T01:53:23.088" v="584" actId="478"/>
          <ac:inkMkLst>
            <pc:docMk/>
            <pc:sldMk cId="4134507286" sldId="295"/>
            <ac:inkMk id="30" creationId="{96CEDC6B-F1A3-C2CD-5FA9-49CDED67A487}"/>
          </ac:inkMkLst>
        </pc:inkChg>
        <pc:inkChg chg="del">
          <ac:chgData name="Alireza Bolourian" userId="2d65b54eedbacecd" providerId="LiveId" clId="{E71C4310-8DD6-4304-80EE-5FC3493D9750}" dt="2024-11-30T01:53:21.998" v="583" actId="478"/>
          <ac:inkMkLst>
            <pc:docMk/>
            <pc:sldMk cId="4134507286" sldId="295"/>
            <ac:inkMk id="32" creationId="{C46CA7D4-1AD5-7304-ACD1-4063D325D85E}"/>
          </ac:inkMkLst>
        </pc:inkChg>
      </pc:sldChg>
    </pc:docChg>
  </pc:docChgLst>
  <pc:docChgLst>
    <pc:chgData name="Alireza Bolourian" userId="2d65b54eedbacecd" providerId="LiveId" clId="{708EAE15-966B-4FC9-94CE-376D091613D2}"/>
    <pc:docChg chg="modSld">
      <pc:chgData name="Alireza Bolourian" userId="2d65b54eedbacecd" providerId="LiveId" clId="{708EAE15-966B-4FC9-94CE-376D091613D2}" dt="2024-04-30T00:46:39.982" v="10" actId="20577"/>
      <pc:docMkLst>
        <pc:docMk/>
      </pc:docMkLst>
      <pc:sldChg chg="modSp mod">
        <pc:chgData name="Alireza Bolourian" userId="2d65b54eedbacecd" providerId="LiveId" clId="{708EAE15-966B-4FC9-94CE-376D091613D2}" dt="2024-04-30T00:46:39.982" v="10" actId="20577"/>
        <pc:sldMkLst>
          <pc:docMk/>
          <pc:sldMk cId="142167569" sldId="259"/>
        </pc:sldMkLst>
        <pc:spChg chg="mod">
          <ac:chgData name="Alireza Bolourian" userId="2d65b54eedbacecd" providerId="LiveId" clId="{708EAE15-966B-4FC9-94CE-376D091613D2}" dt="2024-04-30T00:46:39.982" v="10" actId="20577"/>
          <ac:spMkLst>
            <pc:docMk/>
            <pc:sldMk cId="142167569" sldId="259"/>
            <ac:spMk id="3" creationId="{00000000-0000-0000-0000-000000000000}"/>
          </ac:spMkLst>
        </pc:spChg>
      </pc:sldChg>
    </pc:docChg>
  </pc:docChgLst>
  <pc:docChgLst>
    <pc:chgData name="Alireza Bolourian" userId="2d65b54eedbacecd" providerId="LiveId" clId="{B298441D-3380-4D9E-8014-E288BC276FDA}"/>
    <pc:docChg chg="undo redo custSel addSld delSld modSld sldOrd delMainMaster">
      <pc:chgData name="Alireza Bolourian" userId="2d65b54eedbacecd" providerId="LiveId" clId="{B298441D-3380-4D9E-8014-E288BC276FDA}" dt="2024-05-02T03:39:15.769" v="5824" actId="20577"/>
      <pc:docMkLst>
        <pc:docMk/>
      </pc:docMkLst>
      <pc:sldChg chg="del">
        <pc:chgData name="Alireza Bolourian" userId="2d65b54eedbacecd" providerId="LiveId" clId="{B298441D-3380-4D9E-8014-E288BC276FDA}" dt="2024-04-28T02:52:35.197" v="2811" actId="47"/>
        <pc:sldMkLst>
          <pc:docMk/>
          <pc:sldMk cId="3748667521" sldId="256"/>
        </pc:sldMkLst>
      </pc:sldChg>
      <pc:sldChg chg="del">
        <pc:chgData name="Alireza Bolourian" userId="2d65b54eedbacecd" providerId="LiveId" clId="{B298441D-3380-4D9E-8014-E288BC276FDA}" dt="2024-04-28T02:52:34.398" v="2810" actId="47"/>
        <pc:sldMkLst>
          <pc:docMk/>
          <pc:sldMk cId="1683866232" sldId="257"/>
        </pc:sldMkLst>
      </pc:sldChg>
      <pc:sldChg chg="addSp delSp modSp mod setBg addAnim delAnim delDesignElem">
        <pc:chgData name="Alireza Bolourian" userId="2d65b54eedbacecd" providerId="LiveId" clId="{B298441D-3380-4D9E-8014-E288BC276FDA}" dt="2024-05-01T03:14:01.212" v="5140" actId="26606"/>
        <pc:sldMkLst>
          <pc:docMk/>
          <pc:sldMk cId="3695785509" sldId="258"/>
        </pc:sldMkLst>
        <pc:spChg chg="mod">
          <ac:chgData name="Alireza Bolourian" userId="2d65b54eedbacecd" providerId="LiveId" clId="{B298441D-3380-4D9E-8014-E288BC276FDA}" dt="2024-05-01T03:14:01.212" v="5140" actId="26606"/>
          <ac:spMkLst>
            <pc:docMk/>
            <pc:sldMk cId="3695785509" sldId="258"/>
            <ac:spMk id="2" creationId="{00000000-0000-0000-0000-000000000000}"/>
          </ac:spMkLst>
        </pc:spChg>
        <pc:spChg chg="mod">
          <ac:chgData name="Alireza Bolourian" userId="2d65b54eedbacecd" providerId="LiveId" clId="{B298441D-3380-4D9E-8014-E288BC276FDA}" dt="2024-05-01T03:14:01.212" v="5140" actId="26606"/>
          <ac:spMkLst>
            <pc:docMk/>
            <pc:sldMk cId="3695785509" sldId="258"/>
            <ac:spMk id="3" creationId="{00000000-0000-0000-0000-000000000000}"/>
          </ac:spMkLst>
        </pc:spChg>
        <pc:spChg chg="add del">
          <ac:chgData name="Alireza Bolourian" userId="2d65b54eedbacecd" providerId="LiveId" clId="{B298441D-3380-4D9E-8014-E288BC276FDA}" dt="2024-05-01T03:14:01.212" v="5140" actId="26606"/>
          <ac:spMkLst>
            <pc:docMk/>
            <pc:sldMk cId="3695785509" sldId="258"/>
            <ac:spMk id="92" creationId="{AC8EEB0F-BA72-49AC-956F-331B60FDE79E}"/>
          </ac:spMkLst>
        </pc:spChg>
        <pc:spChg chg="add del">
          <ac:chgData name="Alireza Bolourian" userId="2d65b54eedbacecd" providerId="LiveId" clId="{B298441D-3380-4D9E-8014-E288BC276FDA}" dt="2024-05-01T03:14:01.212" v="5140" actId="26606"/>
          <ac:spMkLst>
            <pc:docMk/>
            <pc:sldMk cId="3695785509" sldId="258"/>
            <ac:spMk id="94" creationId="{1BE70332-ECAF-47BB-8C7B-BD049452F653}"/>
          </ac:spMkLst>
        </pc:spChg>
        <pc:spChg chg="add del">
          <ac:chgData name="Alireza Bolourian" userId="2d65b54eedbacecd" providerId="LiveId" clId="{B298441D-3380-4D9E-8014-E288BC276FDA}" dt="2024-05-01T03:14:01.212" v="5140" actId="26606"/>
          <ac:spMkLst>
            <pc:docMk/>
            <pc:sldMk cId="3695785509" sldId="258"/>
            <ac:spMk id="96" creationId="{716D9361-A35A-4DC8-AAB9-04FD2D6FEE1D}"/>
          </ac:spMkLst>
        </pc:spChg>
        <pc:spChg chg="add del">
          <ac:chgData name="Alireza Bolourian" userId="2d65b54eedbacecd" providerId="LiveId" clId="{B298441D-3380-4D9E-8014-E288BC276FDA}" dt="2024-05-01T03:14:01.212" v="5140" actId="26606"/>
          <ac:spMkLst>
            <pc:docMk/>
            <pc:sldMk cId="3695785509" sldId="258"/>
            <ac:spMk id="98" creationId="{87FC31AD-FBB3-4219-A758-D6F7594A0A81}"/>
          </ac:spMkLst>
        </pc:spChg>
        <pc:spChg chg="add del">
          <ac:chgData name="Alireza Bolourian" userId="2d65b54eedbacecd" providerId="LiveId" clId="{B298441D-3380-4D9E-8014-E288BC276FDA}" dt="2024-05-01T03:14:01.212" v="5140" actId="26606"/>
          <ac:spMkLst>
            <pc:docMk/>
            <pc:sldMk cId="3695785509" sldId="258"/>
            <ac:spMk id="100" creationId="{C1DD1A8A-57D5-4A81-AD04-532B043C5611}"/>
          </ac:spMkLst>
        </pc:spChg>
        <pc:spChg chg="add del">
          <ac:chgData name="Alireza Bolourian" userId="2d65b54eedbacecd" providerId="LiveId" clId="{B298441D-3380-4D9E-8014-E288BC276FDA}" dt="2024-05-01T03:14:01.212" v="5140" actId="26606"/>
          <ac:spMkLst>
            <pc:docMk/>
            <pc:sldMk cId="3695785509" sldId="258"/>
            <ac:spMk id="101" creationId="{007891EC-4501-44ED-A8C8-B11B6DB767AB}"/>
          </ac:spMkLst>
        </pc:spChg>
        <pc:spChg chg="add del">
          <ac:chgData name="Alireza Bolourian" userId="2d65b54eedbacecd" providerId="LiveId" clId="{B298441D-3380-4D9E-8014-E288BC276FDA}" dt="2024-05-01T03:13:46.331" v="5131" actId="26606"/>
          <ac:spMkLst>
            <pc:docMk/>
            <pc:sldMk cId="3695785509" sldId="258"/>
            <ac:spMk id="103" creationId="{06DA9DF9-31F7-4056-B42E-878CC92417B8}"/>
          </ac:spMkLst>
        </pc:spChg>
        <pc:spChg chg="add del">
          <ac:chgData name="Alireza Bolourian" userId="2d65b54eedbacecd" providerId="LiveId" clId="{B298441D-3380-4D9E-8014-E288BC276FDA}" dt="2024-05-01T03:13:49.681" v="5133" actId="26606"/>
          <ac:spMkLst>
            <pc:docMk/>
            <pc:sldMk cId="3695785509" sldId="258"/>
            <ac:spMk id="105" creationId="{D6705569-F545-4F47-A260-A9202826EA20}"/>
          </ac:spMkLst>
        </pc:spChg>
        <pc:spChg chg="add del">
          <ac:chgData name="Alireza Bolourian" userId="2d65b54eedbacecd" providerId="LiveId" clId="{B298441D-3380-4D9E-8014-E288BC276FDA}" dt="2024-05-01T03:13:49.681" v="5133" actId="26606"/>
          <ac:spMkLst>
            <pc:docMk/>
            <pc:sldMk cId="3695785509" sldId="258"/>
            <ac:spMk id="106" creationId="{D47766EE-4192-4B2D-A5A0-F60F9A5F743F}"/>
          </ac:spMkLst>
        </pc:spChg>
        <pc:spChg chg="add del">
          <ac:chgData name="Alireza Bolourian" userId="2d65b54eedbacecd" providerId="LiveId" clId="{B298441D-3380-4D9E-8014-E288BC276FDA}" dt="2024-05-01T03:13:54.392" v="5137" actId="26606"/>
          <ac:spMkLst>
            <pc:docMk/>
            <pc:sldMk cId="3695785509" sldId="258"/>
            <ac:spMk id="107" creationId="{AF2F604E-43BE-4DC3-B983-E071523364F8}"/>
          </ac:spMkLst>
        </pc:spChg>
        <pc:spChg chg="add del">
          <ac:chgData name="Alireza Bolourian" userId="2d65b54eedbacecd" providerId="LiveId" clId="{B298441D-3380-4D9E-8014-E288BC276FDA}" dt="2024-05-01T03:13:54.392" v="5137" actId="26606"/>
          <ac:spMkLst>
            <pc:docMk/>
            <pc:sldMk cId="3695785509" sldId="258"/>
            <ac:spMk id="108" creationId="{0671A8AE-40A1-4631-A6B8-581AFF065482}"/>
          </ac:spMkLst>
        </pc:spChg>
        <pc:spChg chg="add del">
          <ac:chgData name="Alireza Bolourian" userId="2d65b54eedbacecd" providerId="LiveId" clId="{B298441D-3380-4D9E-8014-E288BC276FDA}" dt="2024-05-01T03:13:54.392" v="5137" actId="26606"/>
          <ac:spMkLst>
            <pc:docMk/>
            <pc:sldMk cId="3695785509" sldId="258"/>
            <ac:spMk id="109" creationId="{08C9B587-E65E-4B52-B37C-ABEBB6E87928}"/>
          </ac:spMkLst>
        </pc:spChg>
        <pc:spChg chg="add del">
          <ac:chgData name="Alireza Bolourian" userId="2d65b54eedbacecd" providerId="LiveId" clId="{B298441D-3380-4D9E-8014-E288BC276FDA}" dt="2024-05-01T03:13:54.392" v="5137" actId="26606"/>
          <ac:spMkLst>
            <pc:docMk/>
            <pc:sldMk cId="3695785509" sldId="258"/>
            <ac:spMk id="110" creationId="{AB58EF07-17C2-48CF-ABB0-EEF1F17CB8F0}"/>
          </ac:spMkLst>
        </pc:spChg>
        <pc:picChg chg="mod ord modCrop">
          <ac:chgData name="Alireza Bolourian" userId="2d65b54eedbacecd" providerId="LiveId" clId="{B298441D-3380-4D9E-8014-E288BC276FDA}" dt="2024-05-01T03:14:01.212" v="5140" actId="26606"/>
          <ac:picMkLst>
            <pc:docMk/>
            <pc:sldMk cId="3695785509" sldId="258"/>
            <ac:picMk id="23" creationId="{89A0CDF7-742B-2057-FE3B-EEC29B0DB88C}"/>
          </ac:picMkLst>
        </pc:picChg>
      </pc:sldChg>
      <pc:sldChg chg="addSp delSp modSp mod setBg setClrOvrMap delDesignElem">
        <pc:chgData name="Alireza Bolourian" userId="2d65b54eedbacecd" providerId="LiveId" clId="{B298441D-3380-4D9E-8014-E288BC276FDA}" dt="2024-04-28T02:53:07.583" v="2817" actId="1076"/>
        <pc:sldMkLst>
          <pc:docMk/>
          <pc:sldMk cId="142167569" sldId="259"/>
        </pc:sldMkLst>
        <pc:spChg chg="mod">
          <ac:chgData name="Alireza Bolourian" userId="2d65b54eedbacecd" providerId="LiveId" clId="{B298441D-3380-4D9E-8014-E288BC276FDA}" dt="2024-04-28T02:52:30.211" v="2808" actId="26606"/>
          <ac:spMkLst>
            <pc:docMk/>
            <pc:sldMk cId="142167569" sldId="259"/>
            <ac:spMk id="2" creationId="{00000000-0000-0000-0000-000000000000}"/>
          </ac:spMkLst>
        </pc:spChg>
        <pc:spChg chg="mod ord">
          <ac:chgData name="Alireza Bolourian" userId="2d65b54eedbacecd" providerId="LiveId" clId="{B298441D-3380-4D9E-8014-E288BC276FDA}" dt="2024-04-28T02:52:30.211" v="2808" actId="26606"/>
          <ac:spMkLst>
            <pc:docMk/>
            <pc:sldMk cId="142167569" sldId="259"/>
            <ac:spMk id="3" creationId="{00000000-0000-0000-0000-000000000000}"/>
          </ac:spMkLst>
        </pc:spChg>
        <pc:spChg chg="del">
          <ac:chgData name="Alireza Bolourian" userId="2d65b54eedbacecd" providerId="LiveId" clId="{B298441D-3380-4D9E-8014-E288BC276FDA}" dt="2024-04-27T17:28:52.279" v="585" actId="26606"/>
          <ac:spMkLst>
            <pc:docMk/>
            <pc:sldMk cId="142167569" sldId="259"/>
            <ac:spMk id="9" creationId="{907EF6B7-1338-4443-8C46-6A318D952DFD}"/>
          </ac:spMkLst>
        </pc:spChg>
        <pc:spChg chg="add mod">
          <ac:chgData name="Alireza Bolourian" userId="2d65b54eedbacecd" providerId="LiveId" clId="{B298441D-3380-4D9E-8014-E288BC276FDA}" dt="2024-04-28T02:53:07.583" v="2817" actId="1076"/>
          <ac:spMkLst>
            <pc:docMk/>
            <pc:sldMk cId="142167569" sldId="259"/>
            <ac:spMk id="10" creationId="{34EF4927-2766-1ABB-1178-822202608BCD}"/>
          </ac:spMkLst>
        </pc:spChg>
        <pc:spChg chg="del">
          <ac:chgData name="Alireza Bolourian" userId="2d65b54eedbacecd" providerId="LiveId" clId="{B298441D-3380-4D9E-8014-E288BC276FDA}" dt="2024-04-27T17:28:52.279" v="585" actId="26606"/>
          <ac:spMkLst>
            <pc:docMk/>
            <pc:sldMk cId="142167569" sldId="259"/>
            <ac:spMk id="11" creationId="{DAAE4CDD-124C-4DCF-9584-B6033B545DD5}"/>
          </ac:spMkLst>
        </pc:spChg>
        <pc:spChg chg="del">
          <ac:chgData name="Alireza Bolourian" userId="2d65b54eedbacecd" providerId="LiveId" clId="{B298441D-3380-4D9E-8014-E288BC276FDA}" dt="2024-04-27T17:28:52.279" v="585" actId="26606"/>
          <ac:spMkLst>
            <pc:docMk/>
            <pc:sldMk cId="142167569" sldId="259"/>
            <ac:spMk id="13" creationId="{081E4A58-353D-44AE-B2FC-2A74E2E400F7}"/>
          </ac:spMkLst>
        </pc:spChg>
        <pc:spChg chg="add del">
          <ac:chgData name="Alireza Bolourian" userId="2d65b54eedbacecd" providerId="LiveId" clId="{B298441D-3380-4D9E-8014-E288BC276FDA}" dt="2024-04-28T01:44:10.294" v="1219" actId="26606"/>
          <ac:spMkLst>
            <pc:docMk/>
            <pc:sldMk cId="142167569" sldId="259"/>
            <ac:spMk id="19" creationId="{95CB840F-8E41-4CA5-B79B-25CC80AD234A}"/>
          </ac:spMkLst>
        </pc:spChg>
        <pc:spChg chg="add del">
          <ac:chgData name="Alireza Bolourian" userId="2d65b54eedbacecd" providerId="LiveId" clId="{B298441D-3380-4D9E-8014-E288BC276FDA}" dt="2024-04-27T17:29:55.429" v="596" actId="26606"/>
          <ac:spMkLst>
            <pc:docMk/>
            <pc:sldMk cId="142167569" sldId="259"/>
            <ac:spMk id="20" creationId="{EDDBB197-D710-4A4F-A9CA-FD2177498BE8}"/>
          </ac:spMkLst>
        </pc:spChg>
        <pc:spChg chg="add del">
          <ac:chgData name="Alireza Bolourian" userId="2d65b54eedbacecd" providerId="LiveId" clId="{B298441D-3380-4D9E-8014-E288BC276FDA}" dt="2024-04-28T01:44:47.907" v="1234" actId="26606"/>
          <ac:spMkLst>
            <pc:docMk/>
            <pc:sldMk cId="142167569" sldId="259"/>
            <ac:spMk id="21" creationId="{95CB840F-8E41-4CA5-B79B-25CC80AD234A}"/>
          </ac:spMkLst>
        </pc:spChg>
        <pc:spChg chg="add del">
          <ac:chgData name="Alireza Bolourian" userId="2d65b54eedbacecd" providerId="LiveId" clId="{B298441D-3380-4D9E-8014-E288BC276FDA}" dt="2024-04-27T17:29:55.429" v="596" actId="26606"/>
          <ac:spMkLst>
            <pc:docMk/>
            <pc:sldMk cId="142167569" sldId="259"/>
            <ac:spMk id="22" creationId="{975D1CFA-2CDB-4B64-BD9F-85744E8DA12F}"/>
          </ac:spMkLst>
        </pc:spChg>
        <pc:spChg chg="add del">
          <ac:chgData name="Alireza Bolourian" userId="2d65b54eedbacecd" providerId="LiveId" clId="{B298441D-3380-4D9E-8014-E288BC276FDA}" dt="2024-04-28T02:51:53.687" v="2802" actId="26606"/>
          <ac:spMkLst>
            <pc:docMk/>
            <pc:sldMk cId="142167569" sldId="259"/>
            <ac:spMk id="25" creationId="{95CB840F-8E41-4CA5-B79B-25CC80AD234A}"/>
          </ac:spMkLst>
        </pc:spChg>
        <pc:spChg chg="add del">
          <ac:chgData name="Alireza Bolourian" userId="2d65b54eedbacecd" providerId="LiveId" clId="{B298441D-3380-4D9E-8014-E288BC276FDA}" dt="2024-04-27T17:29:27.300" v="587" actId="26606"/>
          <ac:spMkLst>
            <pc:docMk/>
            <pc:sldMk cId="142167569" sldId="259"/>
            <ac:spMk id="33" creationId="{E8A8EAB8-D2FF-444D-B34B-7D32F106AD0E}"/>
          </ac:spMkLst>
        </pc:spChg>
        <pc:spChg chg="add del">
          <ac:chgData name="Alireza Bolourian" userId="2d65b54eedbacecd" providerId="LiveId" clId="{B298441D-3380-4D9E-8014-E288BC276FDA}" dt="2024-04-27T17:29:29.575" v="589" actId="26606"/>
          <ac:spMkLst>
            <pc:docMk/>
            <pc:sldMk cId="142167569" sldId="259"/>
            <ac:spMk id="42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7T17:29:30.228" v="591" actId="26606"/>
          <ac:spMkLst>
            <pc:docMk/>
            <pc:sldMk cId="142167569" sldId="259"/>
            <ac:spMk id="46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7T17:29:36.177" v="593" actId="26606"/>
          <ac:spMkLst>
            <pc:docMk/>
            <pc:sldMk cId="142167569" sldId="259"/>
            <ac:spMk id="56" creationId="{A7AE9375-4664-4DB2-922D-2782A6E439AC}"/>
          </ac:spMkLst>
        </pc:spChg>
        <pc:spChg chg="add del">
          <ac:chgData name="Alireza Bolourian" userId="2d65b54eedbacecd" providerId="LiveId" clId="{B298441D-3380-4D9E-8014-E288BC276FDA}" dt="2024-04-27T17:29:55.426" v="595" actId="26606"/>
          <ac:spMkLst>
            <pc:docMk/>
            <pc:sldMk cId="142167569" sldId="259"/>
            <ac:spMk id="60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8T01:44:44.038" v="1232"/>
          <ac:spMkLst>
            <pc:docMk/>
            <pc:sldMk cId="142167569" sldId="259"/>
            <ac:spMk id="64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7T17:34:46.586" v="688" actId="26606"/>
          <ac:spMkLst>
            <pc:docMk/>
            <pc:sldMk cId="142167569" sldId="259"/>
            <ac:spMk id="69" creationId="{E8A8EAB8-D2FF-444D-B34B-7D32F106AD0E}"/>
          </ac:spMkLst>
        </pc:spChg>
        <pc:grpChg chg="add del">
          <ac:chgData name="Alireza Bolourian" userId="2d65b54eedbacecd" providerId="LiveId" clId="{B298441D-3380-4D9E-8014-E288BC276FDA}" dt="2024-04-27T17:29:55.429" v="596" actId="26606"/>
          <ac:grpSpMkLst>
            <pc:docMk/>
            <pc:sldMk cId="142167569" sldId="259"/>
            <ac:grpSpMk id="24" creationId="{25EE5136-01F1-466C-962D-BA9B4C6757AA}"/>
          </ac:grpSpMkLst>
        </pc:grpChg>
        <pc:grpChg chg="add del">
          <ac:chgData name="Alireza Bolourian" userId="2d65b54eedbacecd" providerId="LiveId" clId="{B298441D-3380-4D9E-8014-E288BC276FDA}" dt="2024-04-27T17:29:29.575" v="589" actId="26606"/>
          <ac:grpSpMkLst>
            <pc:docMk/>
            <pc:sldMk cId="142167569" sldId="259"/>
            <ac:grpSpMk id="43" creationId="{CC09AFE8-9934-40C0-A058-4008A3B197E7}"/>
          </ac:grpSpMkLst>
        </pc:grpChg>
        <pc:grpChg chg="add del">
          <ac:chgData name="Alireza Bolourian" userId="2d65b54eedbacecd" providerId="LiveId" clId="{B298441D-3380-4D9E-8014-E288BC276FDA}" dt="2024-04-27T17:29:30.228" v="591" actId="26606"/>
          <ac:grpSpMkLst>
            <pc:docMk/>
            <pc:sldMk cId="142167569" sldId="259"/>
            <ac:grpSpMk id="47" creationId="{36AB285A-81F9-42F0-A9FD-0058EB46EFDF}"/>
          </ac:grpSpMkLst>
        </pc:grpChg>
        <pc:grpChg chg="add del">
          <ac:chgData name="Alireza Bolourian" userId="2d65b54eedbacecd" providerId="LiveId" clId="{B298441D-3380-4D9E-8014-E288BC276FDA}" dt="2024-04-27T17:29:55.426" v="595" actId="26606"/>
          <ac:grpSpMkLst>
            <pc:docMk/>
            <pc:sldMk cId="142167569" sldId="259"/>
            <ac:grpSpMk id="61" creationId="{B868920F-3C89-4780-A399-2A0099F45D9B}"/>
          </ac:grpSpMkLst>
        </pc:grpChg>
        <pc:picChg chg="add mod ord">
          <ac:chgData name="Alireza Bolourian" userId="2d65b54eedbacecd" providerId="LiveId" clId="{B298441D-3380-4D9E-8014-E288BC276FDA}" dt="2024-04-28T02:52:30.211" v="2808" actId="26606"/>
          <ac:picMkLst>
            <pc:docMk/>
            <pc:sldMk cId="142167569" sldId="259"/>
            <ac:picMk id="5" creationId="{21C4E456-23DC-D770-6E9E-14B3F0DF503A}"/>
          </ac:picMkLst>
        </pc:picChg>
        <pc:picChg chg="add del mod">
          <ac:chgData name="Alireza Bolourian" userId="2d65b54eedbacecd" providerId="LiveId" clId="{B298441D-3380-4D9E-8014-E288BC276FDA}" dt="2024-04-28T02:52:56.805" v="2815" actId="478"/>
          <ac:picMkLst>
            <pc:docMk/>
            <pc:sldMk cId="142167569" sldId="259"/>
            <ac:picMk id="7" creationId="{58BA50A1-63AC-021B-0612-686C88492313}"/>
          </ac:picMkLst>
        </pc:picChg>
        <pc:picChg chg="add del mod ord">
          <ac:chgData name="Alireza Bolourian" userId="2d65b54eedbacecd" providerId="LiveId" clId="{B298441D-3380-4D9E-8014-E288BC276FDA}" dt="2024-04-28T02:51:50.648" v="2798" actId="478"/>
          <ac:picMkLst>
            <pc:docMk/>
            <pc:sldMk cId="142167569" sldId="259"/>
            <ac:picMk id="17" creationId="{3CA30DED-66C8-8DE9-CA61-C6E812788B0E}"/>
          </ac:picMkLst>
        </pc:picChg>
        <pc:picChg chg="add del">
          <ac:chgData name="Alireza Bolourian" userId="2d65b54eedbacecd" providerId="LiveId" clId="{B298441D-3380-4D9E-8014-E288BC276FDA}" dt="2024-04-28T01:44:49.509" v="1236" actId="26606"/>
          <ac:picMkLst>
            <pc:docMk/>
            <pc:sldMk cId="142167569" sldId="259"/>
            <ac:picMk id="23" creationId="{7AEE9CAC-347C-43C2-AE87-6BC5566E6068}"/>
          </ac:picMkLst>
        </pc:picChg>
        <pc:picChg chg="add del">
          <ac:chgData name="Alireza Bolourian" userId="2d65b54eedbacecd" providerId="LiveId" clId="{B298441D-3380-4D9E-8014-E288BC276FDA}" dt="2024-04-28T02:52:30.218" v="2809" actId="26606"/>
          <ac:picMkLst>
            <pc:docMk/>
            <pc:sldMk cId="142167569" sldId="259"/>
            <ac:picMk id="30" creationId="{E0BE7827-5B1A-4F37-BF70-19F7C5C6BDEB}"/>
          </ac:picMkLst>
        </pc:picChg>
        <pc:picChg chg="add del">
          <ac:chgData name="Alireza Bolourian" userId="2d65b54eedbacecd" providerId="LiveId" clId="{B298441D-3380-4D9E-8014-E288BC276FDA}" dt="2024-04-28T02:52:24.957" v="2804" actId="26606"/>
          <ac:picMkLst>
            <pc:docMk/>
            <pc:sldMk cId="142167569" sldId="259"/>
            <ac:picMk id="32" creationId="{559DF61F-9058-49C9-8F75-DC501F983B0E}"/>
          </ac:picMkLst>
        </pc:picChg>
        <pc:picChg chg="add del">
          <ac:chgData name="Alireza Bolourian" userId="2d65b54eedbacecd" providerId="LiveId" clId="{B298441D-3380-4D9E-8014-E288BC276FDA}" dt="2024-04-28T02:52:30.211" v="2808" actId="26606"/>
          <ac:picMkLst>
            <pc:docMk/>
            <pc:sldMk cId="142167569" sldId="259"/>
            <ac:picMk id="34" creationId="{B536FA4E-0152-4E27-91DA-0FC22D1846BB}"/>
          </ac:picMkLst>
        </pc:picChg>
        <pc:picChg chg="add">
          <ac:chgData name="Alireza Bolourian" userId="2d65b54eedbacecd" providerId="LiveId" clId="{B298441D-3380-4D9E-8014-E288BC276FDA}" dt="2024-04-28T02:52:30.218" v="2809" actId="26606"/>
          <ac:picMkLst>
            <pc:docMk/>
            <pc:sldMk cId="142167569" sldId="259"/>
            <ac:picMk id="36" creationId="{E0BE7827-5B1A-4F37-BF70-19F7C5C6BDEB}"/>
          </ac:picMkLst>
        </pc:picChg>
        <pc:cxnChg chg="add del">
          <ac:chgData name="Alireza Bolourian" userId="2d65b54eedbacecd" providerId="LiveId" clId="{B298441D-3380-4D9E-8014-E288BC276FDA}" dt="2024-04-27T17:29:27.300" v="587" actId="26606"/>
          <ac:cxnSpMkLst>
            <pc:docMk/>
            <pc:sldMk cId="142167569" sldId="259"/>
            <ac:cxnSpMk id="35" creationId="{EEA38897-7BA3-4408-8083-3235339C4A60}"/>
          </ac:cxnSpMkLst>
        </pc:cxnChg>
        <pc:cxnChg chg="add del">
          <ac:chgData name="Alireza Bolourian" userId="2d65b54eedbacecd" providerId="LiveId" clId="{B298441D-3380-4D9E-8014-E288BC276FDA}" dt="2024-04-27T17:29:27.300" v="587" actId="26606"/>
          <ac:cxnSpMkLst>
            <pc:docMk/>
            <pc:sldMk cId="142167569" sldId="259"/>
            <ac:cxnSpMk id="37" creationId="{F11AD06B-AB20-4097-8606-5DA00DBACE88}"/>
          </ac:cxnSpMkLst>
        </pc:cxnChg>
        <pc:cxnChg chg="add del">
          <ac:chgData name="Alireza Bolourian" userId="2d65b54eedbacecd" providerId="LiveId" clId="{B298441D-3380-4D9E-8014-E288BC276FDA}" dt="2024-04-27T17:29:36.177" v="593" actId="26606"/>
          <ac:cxnSpMkLst>
            <pc:docMk/>
            <pc:sldMk cId="142167569" sldId="259"/>
            <ac:cxnSpMk id="57" creationId="{EE504C98-6397-41C1-A8D8-2D9C4ED307E0}"/>
          </ac:cxnSpMkLst>
        </pc:cxnChg>
        <pc:cxnChg chg="add del">
          <ac:chgData name="Alireza Bolourian" userId="2d65b54eedbacecd" providerId="LiveId" clId="{B298441D-3380-4D9E-8014-E288BC276FDA}" dt="2024-04-27T17:29:36.177" v="593" actId="26606"/>
          <ac:cxnSpMkLst>
            <pc:docMk/>
            <pc:sldMk cId="142167569" sldId="259"/>
            <ac:cxnSpMk id="58" creationId="{B7188D9B-1674-419B-A379-D1632A7EC3A2}"/>
          </ac:cxnSpMkLst>
        </pc:cxnChg>
        <pc:cxnChg chg="add del">
          <ac:chgData name="Alireza Bolourian" userId="2d65b54eedbacecd" providerId="LiveId" clId="{B298441D-3380-4D9E-8014-E288BC276FDA}" dt="2024-04-27T17:34:46.586" v="688" actId="26606"/>
          <ac:cxnSpMkLst>
            <pc:docMk/>
            <pc:sldMk cId="142167569" sldId="259"/>
            <ac:cxnSpMk id="71" creationId="{EEA38897-7BA3-4408-8083-3235339C4A60}"/>
          </ac:cxnSpMkLst>
        </pc:cxnChg>
        <pc:cxnChg chg="add del">
          <ac:chgData name="Alireza Bolourian" userId="2d65b54eedbacecd" providerId="LiveId" clId="{B298441D-3380-4D9E-8014-E288BC276FDA}" dt="2024-04-27T17:34:46.586" v="688" actId="26606"/>
          <ac:cxnSpMkLst>
            <pc:docMk/>
            <pc:sldMk cId="142167569" sldId="259"/>
            <ac:cxnSpMk id="73" creationId="{F11AD06B-AB20-4097-8606-5DA00DBACE88}"/>
          </ac:cxnSpMkLst>
        </pc:cxnChg>
      </pc:sldChg>
      <pc:sldChg chg="addSp delSp modSp del mod addAnim setClrOvrMap delDesignElem">
        <pc:chgData name="Alireza Bolourian" userId="2d65b54eedbacecd" providerId="LiveId" clId="{B298441D-3380-4D9E-8014-E288BC276FDA}" dt="2024-04-28T01:48:45.592" v="1278" actId="47"/>
        <pc:sldMkLst>
          <pc:docMk/>
          <pc:sldMk cId="663809344" sldId="260"/>
        </pc:sldMkLst>
        <pc:spChg chg="mod ord">
          <ac:chgData name="Alireza Bolourian" userId="2d65b54eedbacecd" providerId="LiveId" clId="{B298441D-3380-4D9E-8014-E288BC276FDA}" dt="2024-04-27T20:01:02.199" v="787" actId="26606"/>
          <ac:spMkLst>
            <pc:docMk/>
            <pc:sldMk cId="663809344" sldId="260"/>
            <ac:spMk id="2" creationId="{00000000-0000-0000-0000-000000000000}"/>
          </ac:spMkLst>
        </pc:spChg>
        <pc:spChg chg="add del mod">
          <ac:chgData name="Alireza Bolourian" userId="2d65b54eedbacecd" providerId="LiveId" clId="{B298441D-3380-4D9E-8014-E288BC276FDA}" dt="2024-04-27T20:00:44.362" v="782" actId="22"/>
          <ac:spMkLst>
            <pc:docMk/>
            <pc:sldMk cId="663809344" sldId="260"/>
            <ac:spMk id="3" creationId="{00000000-0000-0000-0000-000000000000}"/>
          </ac:spMkLst>
        </pc:spChg>
        <pc:spChg chg="add del">
          <ac:chgData name="Alireza Bolourian" userId="2d65b54eedbacecd" providerId="LiveId" clId="{B298441D-3380-4D9E-8014-E288BC276FDA}" dt="2024-04-27T20:00:50.327" v="783" actId="26606"/>
          <ac:spMkLst>
            <pc:docMk/>
            <pc:sldMk cId="663809344" sldId="260"/>
            <ac:spMk id="9" creationId="{907EF6B7-1338-4443-8C46-6A318D952DFD}"/>
          </ac:spMkLst>
        </pc:spChg>
        <pc:spChg chg="add del">
          <ac:chgData name="Alireza Bolourian" userId="2d65b54eedbacecd" providerId="LiveId" clId="{B298441D-3380-4D9E-8014-E288BC276FDA}" dt="2024-04-27T20:00:50.327" v="783" actId="26606"/>
          <ac:spMkLst>
            <pc:docMk/>
            <pc:sldMk cId="663809344" sldId="260"/>
            <ac:spMk id="11" creationId="{DAAE4CDD-124C-4DCF-9584-B6033B545DD5}"/>
          </ac:spMkLst>
        </pc:spChg>
        <pc:spChg chg="add del">
          <ac:chgData name="Alireza Bolourian" userId="2d65b54eedbacecd" providerId="LiveId" clId="{B298441D-3380-4D9E-8014-E288BC276FDA}" dt="2024-04-27T20:00:50.327" v="783" actId="26606"/>
          <ac:spMkLst>
            <pc:docMk/>
            <pc:sldMk cId="663809344" sldId="260"/>
            <ac:spMk id="13" creationId="{081E4A58-353D-44AE-B2FC-2A74E2E400F7}"/>
          </ac:spMkLst>
        </pc:spChg>
        <pc:spChg chg="add del">
          <ac:chgData name="Alireza Bolourian" userId="2d65b54eedbacecd" providerId="LiveId" clId="{B298441D-3380-4D9E-8014-E288BC276FDA}" dt="2024-04-27T20:00:55.507" v="784" actId="478"/>
          <ac:spMkLst>
            <pc:docMk/>
            <pc:sldMk cId="663809344" sldId="260"/>
            <ac:spMk id="16" creationId="{2FECFFFD-B2B3-5A87-8F09-AC1D56704270}"/>
          </ac:spMkLst>
        </pc:spChg>
        <pc:spChg chg="add del">
          <ac:chgData name="Alireza Bolourian" userId="2d65b54eedbacecd" providerId="LiveId" clId="{B298441D-3380-4D9E-8014-E288BC276FDA}" dt="2024-04-27T19:58:33.740" v="738" actId="26606"/>
          <ac:spMkLst>
            <pc:docMk/>
            <pc:sldMk cId="663809344" sldId="260"/>
            <ac:spMk id="17" creationId="{F11FE824-B8CA-E121-25CC-944482926A6B}"/>
          </ac:spMkLst>
        </pc:spChg>
        <pc:spChg chg="add del">
          <ac:chgData name="Alireza Bolourian" userId="2d65b54eedbacecd" providerId="LiveId" clId="{B298441D-3380-4D9E-8014-E288BC276FDA}" dt="2024-04-27T19:58:32.720" v="736" actId="26606"/>
          <ac:spMkLst>
            <pc:docMk/>
            <pc:sldMk cId="663809344" sldId="260"/>
            <ac:spMk id="18" creationId="{3B47FC9C-2ED3-4100-A4EF-E8CDFEE106C9}"/>
          </ac:spMkLst>
        </pc:spChg>
        <pc:spChg chg="add del">
          <ac:chgData name="Alireza Bolourian" userId="2d65b54eedbacecd" providerId="LiveId" clId="{B298441D-3380-4D9E-8014-E288BC276FDA}" dt="2024-04-27T19:58:33.740" v="738" actId="26606"/>
          <ac:spMkLst>
            <pc:docMk/>
            <pc:sldMk cId="663809344" sldId="260"/>
            <ac:spMk id="20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7T20:01:02.199" v="787" actId="26606"/>
          <ac:spMkLst>
            <pc:docMk/>
            <pc:sldMk cId="663809344" sldId="260"/>
            <ac:spMk id="21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7T20:01:02.196" v="786" actId="26606"/>
          <ac:spMkLst>
            <pc:docMk/>
            <pc:sldMk cId="663809344" sldId="260"/>
            <ac:spMk id="26" creationId="{9B37791B-B040-4694-BFDC-8DD132D86E8E}"/>
          </ac:spMkLst>
        </pc:spChg>
        <pc:spChg chg="add del">
          <ac:chgData name="Alireza Bolourian" userId="2d65b54eedbacecd" providerId="LiveId" clId="{B298441D-3380-4D9E-8014-E288BC276FDA}" dt="2024-04-27T19:58:34.332" v="740" actId="26606"/>
          <ac:spMkLst>
            <pc:docMk/>
            <pc:sldMk cId="663809344" sldId="260"/>
            <ac:spMk id="30" creationId="{2B97F24A-32CE-4C1C-A50D-3016B394DCFB}"/>
          </ac:spMkLst>
        </pc:spChg>
        <pc:spChg chg="add del">
          <ac:chgData name="Alireza Bolourian" userId="2d65b54eedbacecd" providerId="LiveId" clId="{B298441D-3380-4D9E-8014-E288BC276FDA}" dt="2024-04-27T19:58:34.332" v="740" actId="26606"/>
          <ac:spMkLst>
            <pc:docMk/>
            <pc:sldMk cId="663809344" sldId="260"/>
            <ac:spMk id="31" creationId="{CD8B4F24-440B-49E9-B85D-733523DC064B}"/>
          </ac:spMkLst>
        </pc:spChg>
        <pc:spChg chg="add del">
          <ac:chgData name="Alireza Bolourian" userId="2d65b54eedbacecd" providerId="LiveId" clId="{B298441D-3380-4D9E-8014-E288BC276FDA}" dt="2024-04-27T19:58:34.332" v="740" actId="26606"/>
          <ac:spMkLst>
            <pc:docMk/>
            <pc:sldMk cId="663809344" sldId="260"/>
            <ac:spMk id="32" creationId="{C685A4A7-2D6D-1252-B7B1-CE40EFB8F9AB}"/>
          </ac:spMkLst>
        </pc:spChg>
        <pc:spChg chg="add del">
          <ac:chgData name="Alireza Bolourian" userId="2d65b54eedbacecd" providerId="LiveId" clId="{B298441D-3380-4D9E-8014-E288BC276FDA}" dt="2024-04-27T19:58:36.831" v="742" actId="26606"/>
          <ac:spMkLst>
            <pc:docMk/>
            <pc:sldMk cId="663809344" sldId="260"/>
            <ac:spMk id="34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7T19:58:36.831" v="742" actId="26606"/>
          <ac:spMkLst>
            <pc:docMk/>
            <pc:sldMk cId="663809344" sldId="260"/>
            <ac:spMk id="35" creationId="{8E4E9173-DC0C-FF4C-C3E3-4EF672EE2486}"/>
          </ac:spMkLst>
        </pc:spChg>
        <pc:spChg chg="add del">
          <ac:chgData name="Alireza Bolourian" userId="2d65b54eedbacecd" providerId="LiveId" clId="{B298441D-3380-4D9E-8014-E288BC276FDA}" dt="2024-04-27T19:58:37.581" v="744" actId="26606"/>
          <ac:spMkLst>
            <pc:docMk/>
            <pc:sldMk cId="663809344" sldId="260"/>
            <ac:spMk id="37" creationId="{E8A8EAB8-D2FF-444D-B34B-7D32F106AD0E}"/>
          </ac:spMkLst>
        </pc:spChg>
        <pc:spChg chg="add del">
          <ac:chgData name="Alireza Bolourian" userId="2d65b54eedbacecd" providerId="LiveId" clId="{B298441D-3380-4D9E-8014-E288BC276FDA}" dt="2024-04-27T19:58:37.581" v="744" actId="26606"/>
          <ac:spMkLst>
            <pc:docMk/>
            <pc:sldMk cId="663809344" sldId="260"/>
            <ac:spMk id="39" creationId="{FBFB4AFD-487B-AA10-F58B-76C7BEE546A5}"/>
          </ac:spMkLst>
        </pc:spChg>
        <pc:spChg chg="add del">
          <ac:chgData name="Alireza Bolourian" userId="2d65b54eedbacecd" providerId="LiveId" clId="{B298441D-3380-4D9E-8014-E288BC276FDA}" dt="2024-04-27T20:00:39.066" v="780" actId="26606"/>
          <ac:spMkLst>
            <pc:docMk/>
            <pc:sldMk cId="663809344" sldId="260"/>
            <ac:spMk id="41" creationId="{B95B9BA8-1D69-4796-85F5-B6D0BD52354B}"/>
          </ac:spMkLst>
        </pc:spChg>
        <pc:spChg chg="add del mod ord">
          <ac:chgData name="Alireza Bolourian" userId="2d65b54eedbacecd" providerId="LiveId" clId="{B298441D-3380-4D9E-8014-E288BC276FDA}" dt="2024-04-27T20:00:39.066" v="780" actId="26606"/>
          <ac:spMkLst>
            <pc:docMk/>
            <pc:sldMk cId="663809344" sldId="260"/>
            <ac:spMk id="42" creationId="{8E4E9173-DC0C-FF4C-C3E3-4EF672EE2486}"/>
          </ac:spMkLst>
        </pc:spChg>
        <pc:spChg chg="add del">
          <ac:chgData name="Alireza Bolourian" userId="2d65b54eedbacecd" providerId="LiveId" clId="{B298441D-3380-4D9E-8014-E288BC276FDA}" dt="2024-04-27T20:00:13.403" v="767" actId="26606"/>
          <ac:spMkLst>
            <pc:docMk/>
            <pc:sldMk cId="663809344" sldId="260"/>
            <ac:spMk id="45" creationId="{ED6F0EFB-B810-0064-F37F-65DDBAAE10FF}"/>
          </ac:spMkLst>
        </pc:spChg>
        <pc:spChg chg="add del">
          <ac:chgData name="Alireza Bolourian" userId="2d65b54eedbacecd" providerId="LiveId" clId="{B298441D-3380-4D9E-8014-E288BC276FDA}" dt="2024-04-27T20:00:19.598" v="769" actId="26606"/>
          <ac:spMkLst>
            <pc:docMk/>
            <pc:sldMk cId="663809344" sldId="260"/>
            <ac:spMk id="46" creationId="{D4771268-CB57-404A-9271-370EB28F6090}"/>
          </ac:spMkLst>
        </pc:spChg>
        <pc:spChg chg="add del">
          <ac:chgData name="Alireza Bolourian" userId="2d65b54eedbacecd" providerId="LiveId" clId="{B298441D-3380-4D9E-8014-E288BC276FDA}" dt="2024-04-27T19:59:25.629" v="749" actId="26606"/>
          <ac:spMkLst>
            <pc:docMk/>
            <pc:sldMk cId="663809344" sldId="260"/>
            <ac:spMk id="47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7T20:00:13.403" v="767" actId="26606"/>
          <ac:spMkLst>
            <pc:docMk/>
            <pc:sldMk cId="663809344" sldId="260"/>
            <ac:spMk id="48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7T19:59:26.226" v="751" actId="26606"/>
          <ac:spMkLst>
            <pc:docMk/>
            <pc:sldMk cId="663809344" sldId="260"/>
            <ac:spMk id="49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7T20:00:37.519" v="777" actId="26606"/>
          <ac:spMkLst>
            <pc:docMk/>
            <pc:sldMk cId="663809344" sldId="260"/>
            <ac:spMk id="51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7T20:00:37.519" v="777" actId="26606"/>
          <ac:spMkLst>
            <pc:docMk/>
            <pc:sldMk cId="663809344" sldId="260"/>
            <ac:spMk id="52" creationId="{D74A5DAD-251F-A954-B033-3E73BC511923}"/>
          </ac:spMkLst>
        </pc:spChg>
        <pc:spChg chg="add del">
          <ac:chgData name="Alireza Bolourian" userId="2d65b54eedbacecd" providerId="LiveId" clId="{B298441D-3380-4D9E-8014-E288BC276FDA}" dt="2024-04-27T19:59:27.364" v="753" actId="26606"/>
          <ac:spMkLst>
            <pc:docMk/>
            <pc:sldMk cId="663809344" sldId="260"/>
            <ac:spMk id="56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7T19:59:59.496" v="763" actId="26606"/>
          <ac:spMkLst>
            <pc:docMk/>
            <pc:sldMk cId="663809344" sldId="260"/>
            <ac:spMk id="59" creationId="{B95B9BA8-1D69-4796-85F5-B6D0BD52354B}"/>
          </ac:spMkLst>
        </pc:spChg>
        <pc:spChg chg="add del">
          <ac:chgData name="Alireza Bolourian" userId="2d65b54eedbacecd" providerId="LiveId" clId="{B298441D-3380-4D9E-8014-E288BC276FDA}" dt="2024-04-27T19:59:43.665" v="757" actId="26606"/>
          <ac:spMkLst>
            <pc:docMk/>
            <pc:sldMk cId="663809344" sldId="260"/>
            <ac:spMk id="64" creationId="{9B37791B-B040-4694-BFDC-8DD132D86E8E}"/>
          </ac:spMkLst>
        </pc:spChg>
        <pc:spChg chg="add del">
          <ac:chgData name="Alireza Bolourian" userId="2d65b54eedbacecd" providerId="LiveId" clId="{B298441D-3380-4D9E-8014-E288BC276FDA}" dt="2024-04-27T19:59:45.997" v="759" actId="26606"/>
          <ac:spMkLst>
            <pc:docMk/>
            <pc:sldMk cId="663809344" sldId="260"/>
            <ac:spMk id="74" creationId="{5964CBE2-084A-47DF-A704-CF5F6217B569}"/>
          </ac:spMkLst>
        </pc:spChg>
        <pc:grpChg chg="add del">
          <ac:chgData name="Alireza Bolourian" userId="2d65b54eedbacecd" providerId="LiveId" clId="{B298441D-3380-4D9E-8014-E288BC276FDA}" dt="2024-04-27T19:58:33.740" v="738" actId="26606"/>
          <ac:grpSpMkLst>
            <pc:docMk/>
            <pc:sldMk cId="663809344" sldId="260"/>
            <ac:grpSpMk id="22" creationId="{D44E3F87-3D58-4B03-86B2-15A5C5B9C964}"/>
          </ac:grpSpMkLst>
        </pc:grpChg>
        <pc:grpChg chg="add del">
          <ac:chgData name="Alireza Bolourian" userId="2d65b54eedbacecd" providerId="LiveId" clId="{B298441D-3380-4D9E-8014-E288BC276FDA}" dt="2024-04-27T20:01:02.196" v="786" actId="26606"/>
          <ac:grpSpMkLst>
            <pc:docMk/>
            <pc:sldMk cId="663809344" sldId="260"/>
            <ac:grpSpMk id="28" creationId="{4B2AE301-8298-47C2-81FA-781BA50D9933}"/>
          </ac:grpSpMkLst>
        </pc:grpChg>
        <pc:grpChg chg="add del">
          <ac:chgData name="Alireza Bolourian" userId="2d65b54eedbacecd" providerId="LiveId" clId="{B298441D-3380-4D9E-8014-E288BC276FDA}" dt="2024-04-27T20:00:13.403" v="767" actId="26606"/>
          <ac:grpSpMkLst>
            <pc:docMk/>
            <pc:sldMk cId="663809344" sldId="260"/>
            <ac:grpSpMk id="50" creationId="{CC09AFE8-9934-40C0-A058-4008A3B197E7}"/>
          </ac:grpSpMkLst>
        </pc:grpChg>
        <pc:grpChg chg="add del">
          <ac:chgData name="Alireza Bolourian" userId="2d65b54eedbacecd" providerId="LiveId" clId="{B298441D-3380-4D9E-8014-E288BC276FDA}" dt="2024-04-27T19:59:27.364" v="753" actId="26606"/>
          <ac:grpSpMkLst>
            <pc:docMk/>
            <pc:sldMk cId="663809344" sldId="260"/>
            <ac:grpSpMk id="57" creationId="{D44E3F87-3D58-4B03-86B2-15A5C5B9C964}"/>
          </ac:grpSpMkLst>
        </pc:grpChg>
        <pc:grpChg chg="add del">
          <ac:chgData name="Alireza Bolourian" userId="2d65b54eedbacecd" providerId="LiveId" clId="{B298441D-3380-4D9E-8014-E288BC276FDA}" dt="2024-04-27T19:59:43.665" v="757" actId="26606"/>
          <ac:grpSpMkLst>
            <pc:docMk/>
            <pc:sldMk cId="663809344" sldId="260"/>
            <ac:grpSpMk id="66" creationId="{4B2AE301-8298-47C2-81FA-781BA50D9933}"/>
          </ac:grpSpMkLst>
        </pc:grpChg>
        <pc:grpChg chg="add del">
          <ac:chgData name="Alireza Bolourian" userId="2d65b54eedbacecd" providerId="LiveId" clId="{B298441D-3380-4D9E-8014-E288BC276FDA}" dt="2024-04-27T19:59:45.997" v="759" actId="26606"/>
          <ac:grpSpMkLst>
            <pc:docMk/>
            <pc:sldMk cId="663809344" sldId="260"/>
            <ac:grpSpMk id="75" creationId="{B80B7591-E174-45D9-AAD8-79C1422AAC59}"/>
          </ac:grpSpMkLst>
        </pc:grpChg>
        <pc:picChg chg="add del mod ord">
          <ac:chgData name="Alireza Bolourian" userId="2d65b54eedbacecd" providerId="LiveId" clId="{B298441D-3380-4D9E-8014-E288BC276FDA}" dt="2024-04-27T20:00:42.448" v="781" actId="22"/>
          <ac:picMkLst>
            <pc:docMk/>
            <pc:sldMk cId="663809344" sldId="260"/>
            <ac:picMk id="5" creationId="{1C1E218B-72A0-AC0C-51F6-E13FC82F06F5}"/>
          </ac:picMkLst>
        </pc:picChg>
        <pc:picChg chg="add del mod">
          <ac:chgData name="Alireza Bolourian" userId="2d65b54eedbacecd" providerId="LiveId" clId="{B298441D-3380-4D9E-8014-E288BC276FDA}" dt="2024-04-27T20:00:00.814" v="764" actId="22"/>
          <ac:picMkLst>
            <pc:docMk/>
            <pc:sldMk cId="663809344" sldId="260"/>
            <ac:picMk id="7" creationId="{3780B0FA-B0A6-F172-A46A-6C1A7E0C1335}"/>
          </ac:picMkLst>
        </pc:picChg>
        <pc:picChg chg="add del mod ord">
          <ac:chgData name="Alireza Bolourian" userId="2d65b54eedbacecd" providerId="LiveId" clId="{B298441D-3380-4D9E-8014-E288BC276FDA}" dt="2024-04-27T20:00:38.059" v="778" actId="22"/>
          <ac:picMkLst>
            <pc:docMk/>
            <pc:sldMk cId="663809344" sldId="260"/>
            <ac:picMk id="10" creationId="{30BE4A21-8D1C-A06B-89C4-3CAC2D3B67DF}"/>
          </ac:picMkLst>
        </pc:picChg>
        <pc:picChg chg="add del mod ord">
          <ac:chgData name="Alireza Bolourian" userId="2d65b54eedbacecd" providerId="LiveId" clId="{B298441D-3380-4D9E-8014-E288BC276FDA}" dt="2024-04-27T20:01:06.231" v="790" actId="478"/>
          <ac:picMkLst>
            <pc:docMk/>
            <pc:sldMk cId="663809344" sldId="260"/>
            <ac:picMk id="14" creationId="{03A1BF48-3091-623D-D09A-48CC65706E9C}"/>
          </ac:picMkLst>
        </pc:picChg>
        <pc:picChg chg="add mod">
          <ac:chgData name="Alireza Bolourian" userId="2d65b54eedbacecd" providerId="LiveId" clId="{B298441D-3380-4D9E-8014-E288BC276FDA}" dt="2024-04-28T01:46:36.283" v="1244" actId="1076"/>
          <ac:picMkLst>
            <pc:docMk/>
            <pc:sldMk cId="663809344" sldId="260"/>
            <ac:picMk id="19" creationId="{AAA023CC-5E27-04EE-0A46-659A1F035454}"/>
          </ac:picMkLst>
        </pc:picChg>
        <pc:cxnChg chg="add del">
          <ac:chgData name="Alireza Bolourian" userId="2d65b54eedbacecd" providerId="LiveId" clId="{B298441D-3380-4D9E-8014-E288BC276FDA}" dt="2024-04-27T19:58:37.581" v="744" actId="26606"/>
          <ac:cxnSpMkLst>
            <pc:docMk/>
            <pc:sldMk cId="663809344" sldId="260"/>
            <ac:cxnSpMk id="24" creationId="{F11AD06B-AB20-4097-8606-5DA00DBACE88}"/>
          </ac:cxnSpMkLst>
        </pc:cxnChg>
        <pc:cxnChg chg="add del">
          <ac:chgData name="Alireza Bolourian" userId="2d65b54eedbacecd" providerId="LiveId" clId="{B298441D-3380-4D9E-8014-E288BC276FDA}" dt="2024-04-27T19:58:37.581" v="744" actId="26606"/>
          <ac:cxnSpMkLst>
            <pc:docMk/>
            <pc:sldMk cId="663809344" sldId="260"/>
            <ac:cxnSpMk id="38" creationId="{EEA38897-7BA3-4408-8083-3235339C4A60}"/>
          </ac:cxnSpMkLst>
        </pc:cxnChg>
      </pc:sldChg>
      <pc:sldChg chg="addSp delSp modSp del mod delDesignElem">
        <pc:chgData name="Alireza Bolourian" userId="2d65b54eedbacecd" providerId="LiveId" clId="{B298441D-3380-4D9E-8014-E288BC276FDA}" dt="2024-04-28T02:47:54.257" v="2783" actId="47"/>
        <pc:sldMkLst>
          <pc:docMk/>
          <pc:sldMk cId="4060394407" sldId="261"/>
        </pc:sldMkLst>
        <pc:spChg chg="del mod">
          <ac:chgData name="Alireza Bolourian" userId="2d65b54eedbacecd" providerId="LiveId" clId="{B298441D-3380-4D9E-8014-E288BC276FDA}" dt="2024-04-28T02:42:21.937" v="2694" actId="478"/>
          <ac:spMkLst>
            <pc:docMk/>
            <pc:sldMk cId="4060394407" sldId="261"/>
            <ac:spMk id="2" creationId="{00000000-0000-0000-0000-000000000000}"/>
          </ac:spMkLst>
        </pc:spChg>
        <pc:spChg chg="del">
          <ac:chgData name="Alireza Bolourian" userId="2d65b54eedbacecd" providerId="LiveId" clId="{B298441D-3380-4D9E-8014-E288BC276FDA}" dt="2024-04-28T00:54:30.207" v="792" actId="22"/>
          <ac:spMkLst>
            <pc:docMk/>
            <pc:sldMk cId="4060394407" sldId="261"/>
            <ac:spMk id="3" creationId="{00000000-0000-0000-0000-000000000000}"/>
          </ac:spMkLst>
        </pc:spChg>
        <pc:spChg chg="add del mod">
          <ac:chgData name="Alireza Bolourian" userId="2d65b54eedbacecd" providerId="LiveId" clId="{B298441D-3380-4D9E-8014-E288BC276FDA}" dt="2024-04-28T00:56:10.729" v="822" actId="478"/>
          <ac:spMkLst>
            <pc:docMk/>
            <pc:sldMk cId="4060394407" sldId="261"/>
            <ac:spMk id="7" creationId="{DEE44FDA-4F0A-B133-EE2A-485C3598A3FA}"/>
          </ac:spMkLst>
        </pc:spChg>
        <pc:spChg chg="add del">
          <ac:chgData name="Alireza Bolourian" userId="2d65b54eedbacecd" providerId="LiveId" clId="{B298441D-3380-4D9E-8014-E288BC276FDA}" dt="2024-04-28T02:44:28.957" v="2715" actId="26606"/>
          <ac:spMkLst>
            <pc:docMk/>
            <pc:sldMk cId="4060394407" sldId="261"/>
            <ac:spMk id="9" creationId="{907EF6B7-1338-4443-8C46-6A318D952DFD}"/>
          </ac:spMkLst>
        </pc:spChg>
        <pc:spChg chg="add del">
          <ac:chgData name="Alireza Bolourian" userId="2d65b54eedbacecd" providerId="LiveId" clId="{B298441D-3380-4D9E-8014-E288BC276FDA}" dt="2024-04-28T02:44:28.957" v="2715" actId="26606"/>
          <ac:spMkLst>
            <pc:docMk/>
            <pc:sldMk cId="4060394407" sldId="261"/>
            <ac:spMk id="11" creationId="{DAAE4CDD-124C-4DCF-9584-B6033B545DD5}"/>
          </ac:spMkLst>
        </pc:spChg>
        <pc:spChg chg="add del">
          <ac:chgData name="Alireza Bolourian" userId="2d65b54eedbacecd" providerId="LiveId" clId="{B298441D-3380-4D9E-8014-E288BC276FDA}" dt="2024-04-28T02:44:28.957" v="2715" actId="26606"/>
          <ac:spMkLst>
            <pc:docMk/>
            <pc:sldMk cId="4060394407" sldId="261"/>
            <ac:spMk id="13" creationId="{081E4A58-353D-44AE-B2FC-2A74E2E400F7}"/>
          </ac:spMkLst>
        </pc:spChg>
        <pc:spChg chg="add del mod">
          <ac:chgData name="Alireza Bolourian" userId="2d65b54eedbacecd" providerId="LiveId" clId="{B298441D-3380-4D9E-8014-E288BC276FDA}" dt="2024-04-28T00:56:14.980" v="825" actId="22"/>
          <ac:spMkLst>
            <pc:docMk/>
            <pc:sldMk cId="4060394407" sldId="261"/>
            <ac:spMk id="14" creationId="{D8ECC16B-8E3B-2CF3-9EA1-1F2253F7FF8F}"/>
          </ac:spMkLst>
        </pc:spChg>
        <pc:spChg chg="add del">
          <ac:chgData name="Alireza Bolourian" userId="2d65b54eedbacecd" providerId="LiveId" clId="{B298441D-3380-4D9E-8014-E288BC276FDA}" dt="2024-04-28T00:54:50.352" v="813" actId="26606"/>
          <ac:spMkLst>
            <pc:docMk/>
            <pc:sldMk cId="4060394407" sldId="261"/>
            <ac:spMk id="17" creationId="{DAC0BC8E-8313-DA94-5BCF-EDA7CE0A3C1E}"/>
          </ac:spMkLst>
        </pc:spChg>
        <pc:spChg chg="add del">
          <ac:chgData name="Alireza Bolourian" userId="2d65b54eedbacecd" providerId="LiveId" clId="{B298441D-3380-4D9E-8014-E288BC276FDA}" dt="2024-04-28T00:56:11.383" v="823" actId="26606"/>
          <ac:spMkLst>
            <pc:docMk/>
            <pc:sldMk cId="4060394407" sldId="261"/>
            <ac:spMk id="18" creationId="{6753252F-4873-4F63-801D-CC719279A7D5}"/>
          </ac:spMkLst>
        </pc:spChg>
        <pc:spChg chg="add del mod">
          <ac:chgData name="Alireza Bolourian" userId="2d65b54eedbacecd" providerId="LiveId" clId="{B298441D-3380-4D9E-8014-E288BC276FDA}" dt="2024-04-28T01:40:38.308" v="1005" actId="22"/>
          <ac:spMkLst>
            <pc:docMk/>
            <pc:sldMk cId="4060394407" sldId="261"/>
            <ac:spMk id="23" creationId="{5A8891D0-399F-1BBB-1565-3E4AACC6606D}"/>
          </ac:spMkLst>
        </pc:spChg>
        <pc:spChg chg="add del">
          <ac:chgData name="Alireza Bolourian" userId="2d65b54eedbacecd" providerId="LiveId" clId="{B298441D-3380-4D9E-8014-E288BC276FDA}" dt="2024-04-28T00:54:50.952" v="815" actId="26606"/>
          <ac:spMkLst>
            <pc:docMk/>
            <pc:sldMk cId="4060394407" sldId="261"/>
            <ac:spMk id="25" creationId="{40D09F0B-186F-010E-33B5-0C08D8D4EAD4}"/>
          </ac:spMkLst>
        </pc:spChg>
        <pc:spChg chg="add del">
          <ac:chgData name="Alireza Bolourian" userId="2d65b54eedbacecd" providerId="LiveId" clId="{B298441D-3380-4D9E-8014-E288BC276FDA}" dt="2024-04-28T00:54:52.125" v="817" actId="26606"/>
          <ac:spMkLst>
            <pc:docMk/>
            <pc:sldMk cId="4060394407" sldId="261"/>
            <ac:spMk id="29" creationId="{D1942232-83D0-49E2-AF9B-1F97E3C1EF8E}"/>
          </ac:spMkLst>
        </pc:spChg>
        <pc:spChg chg="add del">
          <ac:chgData name="Alireza Bolourian" userId="2d65b54eedbacecd" providerId="LiveId" clId="{B298441D-3380-4D9E-8014-E288BC276FDA}" dt="2024-04-28T00:54:52.125" v="817" actId="26606"/>
          <ac:spMkLst>
            <pc:docMk/>
            <pc:sldMk cId="4060394407" sldId="261"/>
            <ac:spMk id="35" creationId="{E9E70D72-6E23-4015-A4A6-85C120C19167}"/>
          </ac:spMkLst>
        </pc:spChg>
        <pc:spChg chg="add del">
          <ac:chgData name="Alireza Bolourian" userId="2d65b54eedbacecd" providerId="LiveId" clId="{B298441D-3380-4D9E-8014-E288BC276FDA}" dt="2024-04-28T00:54:52.125" v="817" actId="26606"/>
          <ac:spMkLst>
            <pc:docMk/>
            <pc:sldMk cId="4060394407" sldId="261"/>
            <ac:spMk id="38" creationId="{4492FEEE-AE8E-E21D-AB05-DACD4AF3F7C2}"/>
          </ac:spMkLst>
        </pc:spChg>
        <pc:spChg chg="add del">
          <ac:chgData name="Alireza Bolourian" userId="2d65b54eedbacecd" providerId="LiveId" clId="{B298441D-3380-4D9E-8014-E288BC276FDA}" dt="2024-04-28T00:56:11.383" v="823" actId="26606"/>
          <ac:spMkLst>
            <pc:docMk/>
            <pc:sldMk cId="4060394407" sldId="261"/>
            <ac:spMk id="40" creationId="{047C8CCB-F95D-4249-92DD-651249D3535A}"/>
          </ac:spMkLst>
        </pc:spChg>
        <pc:spChg chg="add del mod">
          <ac:chgData name="Alireza Bolourian" userId="2d65b54eedbacecd" providerId="LiveId" clId="{B298441D-3380-4D9E-8014-E288BC276FDA}" dt="2024-04-28T02:42:24.203" v="2695" actId="478"/>
          <ac:spMkLst>
            <pc:docMk/>
            <pc:sldMk cId="4060394407" sldId="261"/>
            <ac:spMk id="43" creationId="{3B3B6F7C-6284-BA47-A830-7FCCBB3CFCA2}"/>
          </ac:spMkLst>
        </pc:spChg>
        <pc:spChg chg="add del">
          <ac:chgData name="Alireza Bolourian" userId="2d65b54eedbacecd" providerId="LiveId" clId="{B298441D-3380-4D9E-8014-E288BC276FDA}" dt="2024-04-28T01:41:06.645" v="1012" actId="26606"/>
          <ac:spMkLst>
            <pc:docMk/>
            <pc:sldMk cId="4060394407" sldId="261"/>
            <ac:spMk id="45" creationId="{0F5CE18B-7F59-0482-4B8D-646BB8EFD174}"/>
          </ac:spMkLst>
        </pc:spChg>
        <pc:spChg chg="add mod">
          <ac:chgData name="Alireza Bolourian" userId="2d65b54eedbacecd" providerId="LiveId" clId="{B298441D-3380-4D9E-8014-E288BC276FDA}" dt="2024-04-28T02:45:00.731" v="2727" actId="1076"/>
          <ac:spMkLst>
            <pc:docMk/>
            <pc:sldMk cId="4060394407" sldId="261"/>
            <ac:spMk id="46" creationId="{ED051D9C-D4CE-13EC-9E99-EBCCD8704243}"/>
          </ac:spMkLst>
        </pc:spChg>
        <pc:spChg chg="add mod">
          <ac:chgData name="Alireza Bolourian" userId="2d65b54eedbacecd" providerId="LiveId" clId="{B298441D-3380-4D9E-8014-E288BC276FDA}" dt="2024-04-28T02:45:32.062" v="2740" actId="1076"/>
          <ac:spMkLst>
            <pc:docMk/>
            <pc:sldMk cId="4060394407" sldId="261"/>
            <ac:spMk id="47" creationId="{4DA0780D-AA4C-D8EC-7926-A4AE7534BD03}"/>
          </ac:spMkLst>
        </pc:spChg>
        <pc:spChg chg="add del">
          <ac:chgData name="Alireza Bolourian" userId="2d65b54eedbacecd" providerId="LiveId" clId="{B298441D-3380-4D9E-8014-E288BC276FDA}" dt="2024-04-28T01:41:06.645" v="1012" actId="26606"/>
          <ac:spMkLst>
            <pc:docMk/>
            <pc:sldMk cId="4060394407" sldId="261"/>
            <ac:spMk id="48" creationId="{B95B9BA8-1D69-4796-85F5-B6D0BD52354B}"/>
          </ac:spMkLst>
        </pc:spChg>
        <pc:spChg chg="add">
          <ac:chgData name="Alireza Bolourian" userId="2d65b54eedbacecd" providerId="LiveId" clId="{B298441D-3380-4D9E-8014-E288BC276FDA}" dt="2024-04-28T02:44:28.957" v="2715" actId="26606"/>
          <ac:spMkLst>
            <pc:docMk/>
            <pc:sldMk cId="4060394407" sldId="261"/>
            <ac:spMk id="49" creationId="{3B432D73-5C38-474F-AF96-A3228731BF36}"/>
          </ac:spMkLst>
        </pc:spChg>
        <pc:spChg chg="add del">
          <ac:chgData name="Alireza Bolourian" userId="2d65b54eedbacecd" providerId="LiveId" clId="{B298441D-3380-4D9E-8014-E288BC276FDA}" dt="2024-04-28T01:41:09.459" v="1018" actId="26606"/>
          <ac:spMkLst>
            <pc:docMk/>
            <pc:sldMk cId="4060394407" sldId="261"/>
            <ac:spMk id="56" creationId="{90F3EC41-E060-4D79-8F5B-1DD6A3A9D26B}"/>
          </ac:spMkLst>
        </pc:spChg>
        <pc:spChg chg="add del">
          <ac:chgData name="Alireza Bolourian" userId="2d65b54eedbacecd" providerId="LiveId" clId="{B298441D-3380-4D9E-8014-E288BC276FDA}" dt="2024-04-28T01:41:07.520" v="1014" actId="26606"/>
          <ac:spMkLst>
            <pc:docMk/>
            <pc:sldMk cId="4060394407" sldId="261"/>
            <ac:spMk id="64" creationId="{953EC90C-082B-4667-A29F-E4E4D515AA7E}"/>
          </ac:spMkLst>
        </pc:spChg>
        <pc:spChg chg="add del">
          <ac:chgData name="Alireza Bolourian" userId="2d65b54eedbacecd" providerId="LiveId" clId="{B298441D-3380-4D9E-8014-E288BC276FDA}" dt="2024-04-28T01:41:07.520" v="1014" actId="26606"/>
          <ac:spMkLst>
            <pc:docMk/>
            <pc:sldMk cId="4060394407" sldId="261"/>
            <ac:spMk id="65" creationId="{E99FF883-3EBA-49CC-8D77-1EE69E1826E3}"/>
          </ac:spMkLst>
        </pc:spChg>
        <pc:spChg chg="add del">
          <ac:chgData name="Alireza Bolourian" userId="2d65b54eedbacecd" providerId="LiveId" clId="{B298441D-3380-4D9E-8014-E288BC276FDA}" dt="2024-04-28T01:41:07.520" v="1014" actId="26606"/>
          <ac:spMkLst>
            <pc:docMk/>
            <pc:sldMk cId="4060394407" sldId="261"/>
            <ac:spMk id="69" creationId="{DDAB0798-3B88-84C5-C8D1-7514D5BC6571}"/>
          </ac:spMkLst>
        </pc:spChg>
        <pc:spChg chg="add del">
          <ac:chgData name="Alireza Bolourian" userId="2d65b54eedbacecd" providerId="LiveId" clId="{B298441D-3380-4D9E-8014-E288BC276FDA}" dt="2024-04-28T01:41:08.275" v="1016" actId="26606"/>
          <ac:spMkLst>
            <pc:docMk/>
            <pc:sldMk cId="4060394407" sldId="261"/>
            <ac:spMk id="71" creationId="{A440A548-C0D4-4418-940E-EDC2F1D9A599}"/>
          </ac:spMkLst>
        </pc:spChg>
        <pc:spChg chg="add del">
          <ac:chgData name="Alireza Bolourian" userId="2d65b54eedbacecd" providerId="LiveId" clId="{B298441D-3380-4D9E-8014-E288BC276FDA}" dt="2024-04-28T01:41:08.275" v="1016" actId="26606"/>
          <ac:spMkLst>
            <pc:docMk/>
            <pc:sldMk cId="4060394407" sldId="261"/>
            <ac:spMk id="72" creationId="{E708B267-8CD2-4684-A57B-9F1070769203}"/>
          </ac:spMkLst>
        </pc:spChg>
        <pc:spChg chg="add del">
          <ac:chgData name="Alireza Bolourian" userId="2d65b54eedbacecd" providerId="LiveId" clId="{B298441D-3380-4D9E-8014-E288BC276FDA}" dt="2024-04-28T01:41:08.275" v="1016" actId="26606"/>
          <ac:spMkLst>
            <pc:docMk/>
            <pc:sldMk cId="4060394407" sldId="261"/>
            <ac:spMk id="74" creationId="{13A8AE9F-D23D-9428-0013-3B6973BB169A}"/>
          </ac:spMkLst>
        </pc:spChg>
        <pc:spChg chg="add del">
          <ac:chgData name="Alireza Bolourian" userId="2d65b54eedbacecd" providerId="LiveId" clId="{B298441D-3380-4D9E-8014-E288BC276FDA}" dt="2024-04-28T01:41:09.459" v="1018" actId="26606"/>
          <ac:spMkLst>
            <pc:docMk/>
            <pc:sldMk cId="4060394407" sldId="261"/>
            <ac:spMk id="76" creationId="{0D7B6173-1D58-48E2-83CF-37350F315F75}"/>
          </ac:spMkLst>
        </pc:spChg>
        <pc:spChg chg="add del">
          <ac:chgData name="Alireza Bolourian" userId="2d65b54eedbacecd" providerId="LiveId" clId="{B298441D-3380-4D9E-8014-E288BC276FDA}" dt="2024-04-28T01:41:09.459" v="1018" actId="26606"/>
          <ac:spMkLst>
            <pc:docMk/>
            <pc:sldMk cId="4060394407" sldId="261"/>
            <ac:spMk id="77" creationId="{CA9CEF99-39CF-406E-8FCF-5EEDCCA2AC24}"/>
          </ac:spMkLst>
        </pc:spChg>
        <pc:spChg chg="add del">
          <ac:chgData name="Alireza Bolourian" userId="2d65b54eedbacecd" providerId="LiveId" clId="{B298441D-3380-4D9E-8014-E288BC276FDA}" dt="2024-04-28T01:41:09.459" v="1018" actId="26606"/>
          <ac:spMkLst>
            <pc:docMk/>
            <pc:sldMk cId="4060394407" sldId="261"/>
            <ac:spMk id="79" creationId="{DE152F22-1707-453C-8C48-6B5CDD242809}"/>
          </ac:spMkLst>
        </pc:spChg>
        <pc:spChg chg="add del">
          <ac:chgData name="Alireza Bolourian" userId="2d65b54eedbacecd" providerId="LiveId" clId="{B298441D-3380-4D9E-8014-E288BC276FDA}" dt="2024-04-28T01:41:09.459" v="1018" actId="26606"/>
          <ac:spMkLst>
            <pc:docMk/>
            <pc:sldMk cId="4060394407" sldId="261"/>
            <ac:spMk id="80" creationId="{3A56177C-5706-3F51-D1F7-CE0131D98601}"/>
          </ac:spMkLst>
        </pc:spChg>
        <pc:spChg chg="add del">
          <ac:chgData name="Alireza Bolourian" userId="2d65b54eedbacecd" providerId="LiveId" clId="{B298441D-3380-4D9E-8014-E288BC276FDA}" dt="2024-04-28T01:41:13.452" v="1020" actId="26606"/>
          <ac:spMkLst>
            <pc:docMk/>
            <pc:sldMk cId="4060394407" sldId="261"/>
            <ac:spMk id="82" creationId="{9D25F302-27C5-414F-97F8-6EA0A6C028BA}"/>
          </ac:spMkLst>
        </pc:spChg>
        <pc:spChg chg="add del">
          <ac:chgData name="Alireza Bolourian" userId="2d65b54eedbacecd" providerId="LiveId" clId="{B298441D-3380-4D9E-8014-E288BC276FDA}" dt="2024-04-28T01:41:13.452" v="1020" actId="26606"/>
          <ac:spMkLst>
            <pc:docMk/>
            <pc:sldMk cId="4060394407" sldId="261"/>
            <ac:spMk id="83" creationId="{830A36F8-48C2-4842-A87B-8CE8DF4E7FD2}"/>
          </ac:spMkLst>
        </pc:spChg>
        <pc:spChg chg="add del">
          <ac:chgData name="Alireza Bolourian" userId="2d65b54eedbacecd" providerId="LiveId" clId="{B298441D-3380-4D9E-8014-E288BC276FDA}" dt="2024-04-28T01:41:13.452" v="1020" actId="26606"/>
          <ac:spMkLst>
            <pc:docMk/>
            <pc:sldMk cId="4060394407" sldId="261"/>
            <ac:spMk id="84" creationId="{8F451A30-466B-4996-9BA5-CD6ABCC6D558}"/>
          </ac:spMkLst>
        </pc:spChg>
        <pc:spChg chg="add del">
          <ac:chgData name="Alireza Bolourian" userId="2d65b54eedbacecd" providerId="LiveId" clId="{B298441D-3380-4D9E-8014-E288BC276FDA}" dt="2024-04-28T01:41:13.452" v="1020" actId="26606"/>
          <ac:spMkLst>
            <pc:docMk/>
            <pc:sldMk cId="4060394407" sldId="261"/>
            <ac:spMk id="85" creationId="{29FF5C6A-D89A-2276-803A-BD4E92A2BF58}"/>
          </ac:spMkLst>
        </pc:spChg>
        <pc:grpChg chg="add del">
          <ac:chgData name="Alireza Bolourian" userId="2d65b54eedbacecd" providerId="LiveId" clId="{B298441D-3380-4D9E-8014-E288BC276FDA}" dt="2024-04-28T00:54:50.352" v="813" actId="26606"/>
          <ac:grpSpMkLst>
            <pc:docMk/>
            <pc:sldMk cId="4060394407" sldId="261"/>
            <ac:grpSpMk id="20" creationId="{3AFCAD34-1AFC-BC1A-F6B2-C34C63912EAB}"/>
          </ac:grpSpMkLst>
        </pc:grpChg>
        <pc:grpChg chg="add del">
          <ac:chgData name="Alireza Bolourian" userId="2d65b54eedbacecd" providerId="LiveId" clId="{B298441D-3380-4D9E-8014-E288BC276FDA}" dt="2024-04-28T00:54:52.125" v="817" actId="26606"/>
          <ac:grpSpMkLst>
            <pc:docMk/>
            <pc:sldMk cId="4060394407" sldId="261"/>
            <ac:grpSpMk id="30" creationId="{C78D9229-E61D-4FEE-8321-2F8B64A8CADF}"/>
          </ac:grpSpMkLst>
        </pc:grpChg>
        <pc:grpChg chg="add del">
          <ac:chgData name="Alireza Bolourian" userId="2d65b54eedbacecd" providerId="LiveId" clId="{B298441D-3380-4D9E-8014-E288BC276FDA}" dt="2024-04-28T00:54:52.125" v="817" actId="26606"/>
          <ac:grpSpMkLst>
            <pc:docMk/>
            <pc:sldMk cId="4060394407" sldId="261"/>
            <ac:grpSpMk id="36" creationId="{C28A977F-B603-4D81-B0FC-C8DE048A7931}"/>
          </ac:grpSpMkLst>
        </pc:grpChg>
        <pc:grpChg chg="add del">
          <ac:chgData name="Alireza Bolourian" userId="2d65b54eedbacecd" providerId="LiveId" clId="{B298441D-3380-4D9E-8014-E288BC276FDA}" dt="2024-04-28T01:41:06.645" v="1012" actId="26606"/>
          <ac:grpSpMkLst>
            <pc:docMk/>
            <pc:sldMk cId="4060394407" sldId="261"/>
            <ac:grpSpMk id="50" creationId="{D44E3F87-3D58-4B03-86B2-15A5C5B9C964}"/>
          </ac:grpSpMkLst>
        </pc:grpChg>
        <pc:grpChg chg="add del">
          <ac:chgData name="Alireza Bolourian" userId="2d65b54eedbacecd" providerId="LiveId" clId="{B298441D-3380-4D9E-8014-E288BC276FDA}" dt="2024-04-28T01:41:07.520" v="1014" actId="26606"/>
          <ac:grpSpMkLst>
            <pc:docMk/>
            <pc:sldMk cId="4060394407" sldId="261"/>
            <ac:grpSpMk id="52" creationId="{F690C4ED-5E67-4827-AED1-DEC2B100A4DD}"/>
          </ac:grpSpMkLst>
        </pc:grpChg>
        <pc:grpChg chg="add del">
          <ac:chgData name="Alireza Bolourian" userId="2d65b54eedbacecd" providerId="LiveId" clId="{B298441D-3380-4D9E-8014-E288BC276FDA}" dt="2024-04-28T01:41:07.520" v="1014" actId="26606"/>
          <ac:grpSpMkLst>
            <pc:docMk/>
            <pc:sldMk cId="4060394407" sldId="261"/>
            <ac:grpSpMk id="68" creationId="{E27AF472-EAE3-4572-AB69-B92BD10DBC6D}"/>
          </ac:grpSpMkLst>
        </pc:grpChg>
        <pc:grpChg chg="add del">
          <ac:chgData name="Alireza Bolourian" userId="2d65b54eedbacecd" providerId="LiveId" clId="{B298441D-3380-4D9E-8014-E288BC276FDA}" dt="2024-04-28T01:41:08.275" v="1016" actId="26606"/>
          <ac:grpSpMkLst>
            <pc:docMk/>
            <pc:sldMk cId="4060394407" sldId="261"/>
            <ac:grpSpMk id="73" creationId="{41E5AB36-9328-47E9-95AD-E38AC1C0E18D}"/>
          </ac:grpSpMkLst>
        </pc:grpChg>
        <pc:picChg chg="add del mod ord">
          <ac:chgData name="Alireza Bolourian" userId="2d65b54eedbacecd" providerId="LiveId" clId="{B298441D-3380-4D9E-8014-E288BC276FDA}" dt="2024-04-28T00:56:13.135" v="824" actId="478"/>
          <ac:picMkLst>
            <pc:docMk/>
            <pc:sldMk cId="4060394407" sldId="261"/>
            <ac:picMk id="5" creationId="{7A06E29D-91B6-8E6D-02FF-03CD742862A0}"/>
          </ac:picMkLst>
        </pc:picChg>
        <pc:picChg chg="add del">
          <ac:chgData name="Alireza Bolourian" userId="2d65b54eedbacecd" providerId="LiveId" clId="{B298441D-3380-4D9E-8014-E288BC276FDA}" dt="2024-04-28T00:56:10.119" v="821" actId="22"/>
          <ac:picMkLst>
            <pc:docMk/>
            <pc:sldMk cId="4060394407" sldId="261"/>
            <ac:picMk id="10" creationId="{19F11B3A-D0CF-7146-CEAB-D6B042124778}"/>
          </ac:picMkLst>
        </pc:picChg>
        <pc:picChg chg="add del mod ord">
          <ac:chgData name="Alireza Bolourian" userId="2d65b54eedbacecd" providerId="LiveId" clId="{B298441D-3380-4D9E-8014-E288BC276FDA}" dt="2024-04-28T00:57:50.790" v="827" actId="478"/>
          <ac:picMkLst>
            <pc:docMk/>
            <pc:sldMk cId="4060394407" sldId="261"/>
            <ac:picMk id="16" creationId="{10E8A7C5-AEC8-B580-6EAB-B2C05FD141A6}"/>
          </ac:picMkLst>
        </pc:picChg>
        <pc:picChg chg="add del mod ord">
          <ac:chgData name="Alireza Bolourian" userId="2d65b54eedbacecd" providerId="LiveId" clId="{B298441D-3380-4D9E-8014-E288BC276FDA}" dt="2024-04-28T01:41:23.403" v="1021" actId="478"/>
          <ac:picMkLst>
            <pc:docMk/>
            <pc:sldMk cId="4060394407" sldId="261"/>
            <ac:picMk id="41" creationId="{1C10F60F-7A12-03E4-9409-DBE59B398118}"/>
          </ac:picMkLst>
        </pc:picChg>
        <pc:picChg chg="add mod">
          <ac:chgData name="Alireza Bolourian" userId="2d65b54eedbacecd" providerId="LiveId" clId="{B298441D-3380-4D9E-8014-E288BC276FDA}" dt="2024-04-28T02:46:43.374" v="2752" actId="1076"/>
          <ac:picMkLst>
            <pc:docMk/>
            <pc:sldMk cId="4060394407" sldId="261"/>
            <ac:picMk id="44" creationId="{FBC94C3A-E1C3-7D31-7CD4-CF3C514FDA4D}"/>
          </ac:picMkLst>
        </pc:picChg>
        <pc:picChg chg="add del">
          <ac:chgData name="Alireza Bolourian" userId="2d65b54eedbacecd" providerId="LiveId" clId="{B298441D-3380-4D9E-8014-E288BC276FDA}" dt="2024-04-28T01:41:09.459" v="1018" actId="26606"/>
          <ac:picMkLst>
            <pc:docMk/>
            <pc:sldMk cId="4060394407" sldId="261"/>
            <ac:picMk id="78" creationId="{355717D4-33C9-419C-8D9C-17C7079673E4}"/>
          </ac:picMkLst>
        </pc:picChg>
        <pc:cxnChg chg="add del">
          <ac:chgData name="Alireza Bolourian" userId="2d65b54eedbacecd" providerId="LiveId" clId="{B298441D-3380-4D9E-8014-E288BC276FDA}" dt="2024-04-28T00:54:50.952" v="815" actId="26606"/>
          <ac:cxnSpMkLst>
            <pc:docMk/>
            <pc:sldMk cId="4060394407" sldId="261"/>
            <ac:cxnSpMk id="24" creationId="{249EDD1B-F94D-B4E6-ACAA-566B9A26FDE3}"/>
          </ac:cxnSpMkLst>
        </pc:cxnChg>
      </pc:sldChg>
      <pc:sldChg chg="addSp delSp del delDesignElem">
        <pc:chgData name="Alireza Bolourian" userId="2d65b54eedbacecd" providerId="LiveId" clId="{B298441D-3380-4D9E-8014-E288BC276FDA}" dt="2024-04-28T02:47:55.933" v="2784" actId="47"/>
        <pc:sldMkLst>
          <pc:docMk/>
          <pc:sldMk cId="2370036700" sldId="262"/>
        </pc:sldMkLst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2370036700" sldId="262"/>
            <ac:spMk id="9" creationId="{907EF6B7-1338-4443-8C46-6A318D952DFD}"/>
          </ac:spMkLst>
        </pc:spChg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2370036700" sldId="262"/>
            <ac:spMk id="11" creationId="{DAAE4CDD-124C-4DCF-9584-B6033B545DD5}"/>
          </ac:spMkLst>
        </pc:spChg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2370036700" sldId="262"/>
            <ac:spMk id="13" creationId="{081E4A58-353D-44AE-B2FC-2A74E2E400F7}"/>
          </ac:spMkLst>
        </pc:spChg>
      </pc:sldChg>
      <pc:sldChg chg="addSp delSp del delDesignElem">
        <pc:chgData name="Alireza Bolourian" userId="2d65b54eedbacecd" providerId="LiveId" clId="{B298441D-3380-4D9E-8014-E288BC276FDA}" dt="2024-04-28T02:47:56.768" v="2785" actId="47"/>
        <pc:sldMkLst>
          <pc:docMk/>
          <pc:sldMk cId="3214360999" sldId="263"/>
        </pc:sldMkLst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3214360999" sldId="263"/>
            <ac:spMk id="9" creationId="{907EF6B7-1338-4443-8C46-6A318D952DFD}"/>
          </ac:spMkLst>
        </pc:spChg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3214360999" sldId="263"/>
            <ac:spMk id="11" creationId="{DAAE4CDD-124C-4DCF-9584-B6033B545DD5}"/>
          </ac:spMkLst>
        </pc:spChg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3214360999" sldId="263"/>
            <ac:spMk id="13" creationId="{081E4A58-353D-44AE-B2FC-2A74E2E400F7}"/>
          </ac:spMkLst>
        </pc:spChg>
      </pc:sldChg>
      <pc:sldChg chg="addSp delSp del delDesignElem">
        <pc:chgData name="Alireza Bolourian" userId="2d65b54eedbacecd" providerId="LiveId" clId="{B298441D-3380-4D9E-8014-E288BC276FDA}" dt="2024-04-28T02:47:57.489" v="2786" actId="47"/>
        <pc:sldMkLst>
          <pc:docMk/>
          <pc:sldMk cId="3797807884" sldId="264"/>
        </pc:sldMkLst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3797807884" sldId="264"/>
            <ac:spMk id="9" creationId="{907EF6B7-1338-4443-8C46-6A318D952DFD}"/>
          </ac:spMkLst>
        </pc:spChg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3797807884" sldId="264"/>
            <ac:spMk id="11" creationId="{DAAE4CDD-124C-4DCF-9584-B6033B545DD5}"/>
          </ac:spMkLst>
        </pc:spChg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3797807884" sldId="264"/>
            <ac:spMk id="13" creationId="{081E4A58-353D-44AE-B2FC-2A74E2E400F7}"/>
          </ac:spMkLst>
        </pc:spChg>
      </pc:sldChg>
      <pc:sldChg chg="addSp delSp del delDesignElem">
        <pc:chgData name="Alireza Bolourian" userId="2d65b54eedbacecd" providerId="LiveId" clId="{B298441D-3380-4D9E-8014-E288BC276FDA}" dt="2024-04-28T02:47:58.288" v="2787" actId="47"/>
        <pc:sldMkLst>
          <pc:docMk/>
          <pc:sldMk cId="2747413294" sldId="265"/>
        </pc:sldMkLst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2747413294" sldId="265"/>
            <ac:spMk id="9" creationId="{907EF6B7-1338-4443-8C46-6A318D952DFD}"/>
          </ac:spMkLst>
        </pc:spChg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2747413294" sldId="265"/>
            <ac:spMk id="11" creationId="{DAAE4CDD-124C-4DCF-9584-B6033B545DD5}"/>
          </ac:spMkLst>
        </pc:spChg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2747413294" sldId="265"/>
            <ac:spMk id="13" creationId="{081E4A58-353D-44AE-B2FC-2A74E2E400F7}"/>
          </ac:spMkLst>
        </pc:spChg>
      </pc:sldChg>
      <pc:sldChg chg="addSp delSp del delDesignElem">
        <pc:chgData name="Alireza Bolourian" userId="2d65b54eedbacecd" providerId="LiveId" clId="{B298441D-3380-4D9E-8014-E288BC276FDA}" dt="2024-04-28T02:47:59.149" v="2788" actId="47"/>
        <pc:sldMkLst>
          <pc:docMk/>
          <pc:sldMk cId="2142002531" sldId="266"/>
        </pc:sldMkLst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2142002531" sldId="266"/>
            <ac:spMk id="9" creationId="{907EF6B7-1338-4443-8C46-6A318D952DFD}"/>
          </ac:spMkLst>
        </pc:spChg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2142002531" sldId="266"/>
            <ac:spMk id="11" creationId="{DAAE4CDD-124C-4DCF-9584-B6033B545DD5}"/>
          </ac:spMkLst>
        </pc:spChg>
        <pc:spChg chg="add del">
          <ac:chgData name="Alireza Bolourian" userId="2d65b54eedbacecd" providerId="LiveId" clId="{B298441D-3380-4D9E-8014-E288BC276FDA}" dt="2024-04-28T01:50:30.285" v="1314"/>
          <ac:spMkLst>
            <pc:docMk/>
            <pc:sldMk cId="2142002531" sldId="266"/>
            <ac:spMk id="13" creationId="{081E4A58-353D-44AE-B2FC-2A74E2E400F7}"/>
          </ac:spMkLst>
        </pc:spChg>
      </pc:sldChg>
      <pc:sldChg chg="addSp modSp add del mod setBg">
        <pc:chgData name="Alireza Bolourian" userId="2d65b54eedbacecd" providerId="LiveId" clId="{B298441D-3380-4D9E-8014-E288BC276FDA}" dt="2024-04-28T01:37:49.514" v="994" actId="47"/>
        <pc:sldMkLst>
          <pc:docMk/>
          <pc:sldMk cId="3976977950" sldId="267"/>
        </pc:sldMkLst>
        <pc:spChg chg="mod ord">
          <ac:chgData name="Alireza Bolourian" userId="2d65b54eedbacecd" providerId="LiveId" clId="{B298441D-3380-4D9E-8014-E288BC276FDA}" dt="2024-04-28T01:02:23.626" v="839" actId="26606"/>
          <ac:spMkLst>
            <pc:docMk/>
            <pc:sldMk cId="3976977950" sldId="267"/>
            <ac:spMk id="2" creationId="{00000000-0000-0000-0000-000000000000}"/>
          </ac:spMkLst>
        </pc:spChg>
        <pc:spChg chg="add">
          <ac:chgData name="Alireza Bolourian" userId="2d65b54eedbacecd" providerId="LiveId" clId="{B298441D-3380-4D9E-8014-E288BC276FDA}" dt="2024-04-28T01:02:23.626" v="839" actId="26606"/>
          <ac:spMkLst>
            <pc:docMk/>
            <pc:sldMk cId="3976977950" sldId="267"/>
            <ac:spMk id="24" creationId="{27BDFED6-6E33-4606-AFE2-886ADB1C018E}"/>
          </ac:spMkLst>
        </pc:spChg>
        <pc:spChg chg="add">
          <ac:chgData name="Alireza Bolourian" userId="2d65b54eedbacecd" providerId="LiveId" clId="{B298441D-3380-4D9E-8014-E288BC276FDA}" dt="2024-04-28T01:02:23.626" v="839" actId="26606"/>
          <ac:spMkLst>
            <pc:docMk/>
            <pc:sldMk cId="3976977950" sldId="267"/>
            <ac:spMk id="26" creationId="{890DEF05-784E-4B61-89E4-04C4ECF4E5A0}"/>
          </ac:spMkLst>
        </pc:spChg>
        <pc:picChg chg="add mod">
          <ac:chgData name="Alireza Bolourian" userId="2d65b54eedbacecd" providerId="LiveId" clId="{B298441D-3380-4D9E-8014-E288BC276FDA}" dt="2024-04-28T01:02:23.626" v="839" actId="26606"/>
          <ac:picMkLst>
            <pc:docMk/>
            <pc:sldMk cId="3976977950" sldId="267"/>
            <ac:picMk id="4" creationId="{AB42F243-BA7E-11A4-9183-D10443198DFF}"/>
          </ac:picMkLst>
        </pc:picChg>
        <pc:picChg chg="mod">
          <ac:chgData name="Alireza Bolourian" userId="2d65b54eedbacecd" providerId="LiveId" clId="{B298441D-3380-4D9E-8014-E288BC276FDA}" dt="2024-04-28T01:02:23.626" v="839" actId="26606"/>
          <ac:picMkLst>
            <pc:docMk/>
            <pc:sldMk cId="3976977950" sldId="267"/>
            <ac:picMk id="19" creationId="{AAA023CC-5E27-04EE-0A46-659A1F035454}"/>
          </ac:picMkLst>
        </pc:picChg>
        <pc:cxnChg chg="add">
          <ac:chgData name="Alireza Bolourian" userId="2d65b54eedbacecd" providerId="LiveId" clId="{B298441D-3380-4D9E-8014-E288BC276FDA}" dt="2024-04-28T01:02:23.626" v="839" actId="26606"/>
          <ac:cxnSpMkLst>
            <pc:docMk/>
            <pc:sldMk cId="3976977950" sldId="267"/>
            <ac:cxnSpMk id="28" creationId="{C41BAEC7-F7B0-4224-8B18-8F74B7D87F0B}"/>
          </ac:cxnSpMkLst>
        </pc:cxnChg>
      </pc:sldChg>
      <pc:sldChg chg="addSp delSp modSp add mod setBg addAnim delAnim setClrOvrMap">
        <pc:chgData name="Alireza Bolourian" userId="2d65b54eedbacecd" providerId="LiveId" clId="{B298441D-3380-4D9E-8014-E288BC276FDA}" dt="2024-05-01T04:40:20.398" v="5274" actId="1076"/>
        <pc:sldMkLst>
          <pc:docMk/>
          <pc:sldMk cId="1162738344" sldId="268"/>
        </pc:sldMkLst>
        <pc:spChg chg="del mod">
          <ac:chgData name="Alireza Bolourian" userId="2d65b54eedbacecd" providerId="LiveId" clId="{B298441D-3380-4D9E-8014-E288BC276FDA}" dt="2024-04-28T01:02:12.853" v="837" actId="478"/>
          <ac:spMkLst>
            <pc:docMk/>
            <pc:sldMk cId="1162738344" sldId="268"/>
            <ac:spMk id="2" creationId="{00000000-0000-0000-0000-000000000000}"/>
          </ac:spMkLst>
        </pc:spChg>
        <pc:spChg chg="add mod">
          <ac:chgData name="Alireza Bolourian" userId="2d65b54eedbacecd" providerId="LiveId" clId="{B298441D-3380-4D9E-8014-E288BC276FDA}" dt="2024-05-01T02:08:05.434" v="2861" actId="207"/>
          <ac:spMkLst>
            <pc:docMk/>
            <pc:sldMk cId="1162738344" sldId="268"/>
            <ac:spMk id="7" creationId="{2668E2FD-F31A-B6F1-AECD-C3A482CA3E42}"/>
          </ac:spMkLst>
        </pc:spChg>
        <pc:spChg chg="add mod">
          <ac:chgData name="Alireza Bolourian" userId="2d65b54eedbacecd" providerId="LiveId" clId="{B298441D-3380-4D9E-8014-E288BC276FDA}" dt="2024-04-28T02:09:58.191" v="1772" actId="1076"/>
          <ac:spMkLst>
            <pc:docMk/>
            <pc:sldMk cId="1162738344" sldId="268"/>
            <ac:spMk id="8" creationId="{0CB24EA9-6849-A74D-844B-D1F809E45C65}"/>
          </ac:spMkLst>
        </pc:spChg>
        <pc:spChg chg="add mod">
          <ac:chgData name="Alireza Bolourian" userId="2d65b54eedbacecd" providerId="LiveId" clId="{B298441D-3380-4D9E-8014-E288BC276FDA}" dt="2024-05-01T02:08:33.049" v="2864" actId="207"/>
          <ac:spMkLst>
            <pc:docMk/>
            <pc:sldMk cId="1162738344" sldId="268"/>
            <ac:spMk id="9" creationId="{A5A1257F-928A-89D7-464B-0E97A7DDFFE3}"/>
          </ac:spMkLst>
        </pc:spChg>
        <pc:spChg chg="add mod">
          <ac:chgData name="Alireza Bolourian" userId="2d65b54eedbacecd" providerId="LiveId" clId="{B298441D-3380-4D9E-8014-E288BC276FDA}" dt="2024-05-01T02:07:58.612" v="2860" actId="20577"/>
          <ac:spMkLst>
            <pc:docMk/>
            <pc:sldMk cId="1162738344" sldId="268"/>
            <ac:spMk id="10" creationId="{F10C74D6-9120-2913-9AEC-60EBD0D44C3B}"/>
          </ac:spMkLst>
        </pc:spChg>
        <pc:spChg chg="add mod">
          <ac:chgData name="Alireza Bolourian" userId="2d65b54eedbacecd" providerId="LiveId" clId="{B298441D-3380-4D9E-8014-E288BC276FDA}" dt="2024-05-01T04:40:01.517" v="5268" actId="1076"/>
          <ac:spMkLst>
            <pc:docMk/>
            <pc:sldMk cId="1162738344" sldId="268"/>
            <ac:spMk id="12" creationId="{C88125B8-34FE-6F25-08AE-721E9ACFB3A8}"/>
          </ac:spMkLst>
        </pc:spChg>
        <pc:picChg chg="add del">
          <ac:chgData name="Alireza Bolourian" userId="2d65b54eedbacecd" providerId="LiveId" clId="{B298441D-3380-4D9E-8014-E288BC276FDA}" dt="2024-04-28T01:01:47.976" v="832" actId="478"/>
          <ac:picMkLst>
            <pc:docMk/>
            <pc:sldMk cId="1162738344" sldId="268"/>
            <ac:picMk id="4" creationId="{EDC0E7DE-A432-9C0A-E634-55B70F20233A}"/>
          </ac:picMkLst>
        </pc:picChg>
        <pc:picChg chg="add del mod">
          <ac:chgData name="Alireza Bolourian" userId="2d65b54eedbacecd" providerId="LiveId" clId="{B298441D-3380-4D9E-8014-E288BC276FDA}" dt="2024-04-28T01:02:07.531" v="836" actId="478"/>
          <ac:picMkLst>
            <pc:docMk/>
            <pc:sldMk cId="1162738344" sldId="268"/>
            <ac:picMk id="6" creationId="{42AD55DD-9CBE-E256-103D-1D1BF7163544}"/>
          </ac:picMkLst>
        </pc:picChg>
        <pc:picChg chg="add del mod">
          <ac:chgData name="Alireza Bolourian" userId="2d65b54eedbacecd" providerId="LiveId" clId="{B298441D-3380-4D9E-8014-E288BC276FDA}" dt="2024-04-28T01:17:01.558" v="901" actId="478"/>
          <ac:picMkLst>
            <pc:docMk/>
            <pc:sldMk cId="1162738344" sldId="268"/>
            <ac:picMk id="10" creationId="{9EFF76DE-98B0-B67E-D6E4-F406F0000B4D}"/>
          </ac:picMkLst>
        </pc:picChg>
        <pc:picChg chg="add del mod">
          <ac:chgData name="Alireza Bolourian" userId="2d65b54eedbacecd" providerId="LiveId" clId="{B298441D-3380-4D9E-8014-E288BC276FDA}" dt="2024-04-28T01:28:34.532" v="952" actId="478"/>
          <ac:picMkLst>
            <pc:docMk/>
            <pc:sldMk cId="1162738344" sldId="268"/>
            <ac:picMk id="12" creationId="{3FA68AB2-D97A-A7D7-57FD-4E03F41AD851}"/>
          </ac:picMkLst>
        </pc:picChg>
        <pc:picChg chg="add del mod">
          <ac:chgData name="Alireza Bolourian" userId="2d65b54eedbacecd" providerId="LiveId" clId="{B298441D-3380-4D9E-8014-E288BC276FDA}" dt="2024-04-28T01:32:18.541" v="978" actId="478"/>
          <ac:picMkLst>
            <pc:docMk/>
            <pc:sldMk cId="1162738344" sldId="268"/>
            <ac:picMk id="14" creationId="{9B9C27E6-4229-AF47-E05A-A3B4EFE10452}"/>
          </ac:picMkLst>
        </pc:picChg>
        <pc:picChg chg="add mod">
          <ac:chgData name="Alireza Bolourian" userId="2d65b54eedbacecd" providerId="LiveId" clId="{B298441D-3380-4D9E-8014-E288BC276FDA}" dt="2024-05-01T04:40:20.398" v="5274" actId="1076"/>
          <ac:picMkLst>
            <pc:docMk/>
            <pc:sldMk cId="1162738344" sldId="268"/>
            <ac:picMk id="16" creationId="{1300E2D7-7A7B-E225-19E3-56F98C1436C4}"/>
          </ac:picMkLst>
        </pc:picChg>
        <pc:picChg chg="del">
          <ac:chgData name="Alireza Bolourian" userId="2d65b54eedbacecd" providerId="LiveId" clId="{B298441D-3380-4D9E-8014-E288BC276FDA}" dt="2024-04-28T00:58:07.447" v="830" actId="478"/>
          <ac:picMkLst>
            <pc:docMk/>
            <pc:sldMk cId="1162738344" sldId="268"/>
            <ac:picMk id="19" creationId="{AAA023CC-5E27-04EE-0A46-659A1F035454}"/>
          </ac:picMkLst>
        </pc:picChg>
        <pc:picChg chg="add del">
          <ac:chgData name="Alireza Bolourian" userId="2d65b54eedbacecd" providerId="LiveId" clId="{B298441D-3380-4D9E-8014-E288BC276FDA}" dt="2024-04-28T01:49:19.657" v="1289" actId="26606"/>
          <ac:picMkLst>
            <pc:docMk/>
            <pc:sldMk cId="1162738344" sldId="268"/>
            <ac:picMk id="21" creationId="{2BFB581C-2142-4222-9A3B-905AD6C09535}"/>
          </ac:picMkLst>
        </pc:picChg>
        <pc:cxnChg chg="add mod">
          <ac:chgData name="Alireza Bolourian" userId="2d65b54eedbacecd" providerId="LiveId" clId="{B298441D-3380-4D9E-8014-E288BC276FDA}" dt="2024-05-01T02:08:15.581" v="2862" actId="208"/>
          <ac:cxnSpMkLst>
            <pc:docMk/>
            <pc:sldMk cId="1162738344" sldId="268"/>
            <ac:cxnSpMk id="3" creationId="{733ECD0B-C0DA-48C3-377C-D959BB4DBBF6}"/>
          </ac:cxnSpMkLst>
        </pc:cxnChg>
        <pc:cxnChg chg="add mod">
          <ac:chgData name="Alireza Bolourian" userId="2d65b54eedbacecd" providerId="LiveId" clId="{B298441D-3380-4D9E-8014-E288BC276FDA}" dt="2024-05-01T02:08:23.809" v="2863" actId="208"/>
          <ac:cxnSpMkLst>
            <pc:docMk/>
            <pc:sldMk cId="1162738344" sldId="268"/>
            <ac:cxnSpMk id="4" creationId="{6CBDC014-EDAB-8AC6-253B-CA1C40D12048}"/>
          </ac:cxnSpMkLst>
        </pc:cxnChg>
        <pc:cxnChg chg="add mod">
          <ac:chgData name="Alireza Bolourian" userId="2d65b54eedbacecd" providerId="LiveId" clId="{B298441D-3380-4D9E-8014-E288BC276FDA}" dt="2024-05-01T04:39:51.115" v="5265" actId="1076"/>
          <ac:cxnSpMkLst>
            <pc:docMk/>
            <pc:sldMk cId="1162738344" sldId="268"/>
            <ac:cxnSpMk id="11" creationId="{ED0FC426-7761-8CEE-9BB5-89796029895F}"/>
          </ac:cxnSpMkLst>
        </pc:cxnChg>
      </pc:sldChg>
      <pc:sldChg chg="addSp delSp modSp add del mod">
        <pc:chgData name="Alireza Bolourian" userId="2d65b54eedbacecd" providerId="LiveId" clId="{B298441D-3380-4D9E-8014-E288BC276FDA}" dt="2024-04-28T01:19:01.797" v="934" actId="47"/>
        <pc:sldMkLst>
          <pc:docMk/>
          <pc:sldMk cId="279502823" sldId="269"/>
        </pc:sldMkLst>
        <pc:spChg chg="add del">
          <ac:chgData name="Alireza Bolourian" userId="2d65b54eedbacecd" providerId="LiveId" clId="{B298441D-3380-4D9E-8014-E288BC276FDA}" dt="2024-04-28T01:08:33.213" v="871" actId="11529"/>
          <ac:spMkLst>
            <pc:docMk/>
            <pc:sldMk cId="279502823" sldId="269"/>
            <ac:spMk id="2" creationId="{20980B36-191E-38D8-1DEC-DB6BCB320C16}"/>
          </ac:spMkLst>
        </pc:spChg>
        <pc:spChg chg="add mod">
          <ac:chgData name="Alireza Bolourian" userId="2d65b54eedbacecd" providerId="LiveId" clId="{B298441D-3380-4D9E-8014-E288BC276FDA}" dt="2024-04-28T01:09:35.051" v="880" actId="1076"/>
          <ac:spMkLst>
            <pc:docMk/>
            <pc:sldMk cId="279502823" sldId="269"/>
            <ac:spMk id="3" creationId="{E8F91E4A-FB69-792D-D411-686C4A4E7A8B}"/>
          </ac:spMkLst>
        </pc:spChg>
        <pc:spChg chg="add mod">
          <ac:chgData name="Alireza Bolourian" userId="2d65b54eedbacecd" providerId="LiveId" clId="{B298441D-3380-4D9E-8014-E288BC276FDA}" dt="2024-04-28T01:09:48.245" v="882" actId="1076"/>
          <ac:spMkLst>
            <pc:docMk/>
            <pc:sldMk cId="279502823" sldId="269"/>
            <ac:spMk id="4" creationId="{F11B27EA-2E61-1982-8E66-3DF4F04CB5DE}"/>
          </ac:spMkLst>
        </pc:spChg>
        <pc:spChg chg="add mod">
          <ac:chgData name="Alireza Bolourian" userId="2d65b54eedbacecd" providerId="LiveId" clId="{B298441D-3380-4D9E-8014-E288BC276FDA}" dt="2024-04-28T01:10:17.075" v="892" actId="1076"/>
          <ac:spMkLst>
            <pc:docMk/>
            <pc:sldMk cId="279502823" sldId="269"/>
            <ac:spMk id="5" creationId="{F34A9B7E-DB06-0D8A-7AF2-D4BA358DFE25}"/>
          </ac:spMkLst>
        </pc:spChg>
        <pc:picChg chg="add del mod">
          <ac:chgData name="Alireza Bolourian" userId="2d65b54eedbacecd" providerId="LiveId" clId="{B298441D-3380-4D9E-8014-E288BC276FDA}" dt="2024-04-28T01:18:45.260" v="931" actId="478"/>
          <ac:picMkLst>
            <pc:docMk/>
            <pc:sldMk cId="279502823" sldId="269"/>
            <ac:picMk id="7" creationId="{49ADAD7E-E81A-44AF-BF87-03FBBD2DC91B}"/>
          </ac:picMkLst>
        </pc:picChg>
        <pc:picChg chg="del mod">
          <ac:chgData name="Alireza Bolourian" userId="2d65b54eedbacecd" providerId="LiveId" clId="{B298441D-3380-4D9E-8014-E288BC276FDA}" dt="2024-04-28T01:16:54.419" v="899" actId="478"/>
          <ac:picMkLst>
            <pc:docMk/>
            <pc:sldMk cId="279502823" sldId="269"/>
            <ac:picMk id="10" creationId="{9EFF76DE-98B0-B67E-D6E4-F406F0000B4D}"/>
          </ac:picMkLst>
        </pc:picChg>
      </pc:sldChg>
      <pc:sldChg chg="addSp delSp modSp add del mod">
        <pc:chgData name="Alireza Bolourian" userId="2d65b54eedbacecd" providerId="LiveId" clId="{B298441D-3380-4D9E-8014-E288BC276FDA}" dt="2024-04-28T01:19:03.373" v="935" actId="47"/>
        <pc:sldMkLst>
          <pc:docMk/>
          <pc:sldMk cId="1033302823" sldId="270"/>
        </pc:sldMkLst>
        <pc:spChg chg="mod">
          <ac:chgData name="Alireza Bolourian" userId="2d65b54eedbacecd" providerId="LiveId" clId="{B298441D-3380-4D9E-8014-E288BC276FDA}" dt="2024-04-28T01:10:36.435" v="896" actId="1076"/>
          <ac:spMkLst>
            <pc:docMk/>
            <pc:sldMk cId="1033302823" sldId="270"/>
            <ac:spMk id="3" creationId="{E8F91E4A-FB69-792D-D411-686C4A4E7A8B}"/>
          </ac:spMkLst>
        </pc:spChg>
        <pc:spChg chg="mod">
          <ac:chgData name="Alireza Bolourian" userId="2d65b54eedbacecd" providerId="LiveId" clId="{B298441D-3380-4D9E-8014-E288BC276FDA}" dt="2024-04-28T01:10:42.158" v="897" actId="1076"/>
          <ac:spMkLst>
            <pc:docMk/>
            <pc:sldMk cId="1033302823" sldId="270"/>
            <ac:spMk id="4" creationId="{F11B27EA-2E61-1982-8E66-3DF4F04CB5DE}"/>
          </ac:spMkLst>
        </pc:spChg>
        <pc:spChg chg="mod">
          <ac:chgData name="Alireza Bolourian" userId="2d65b54eedbacecd" providerId="LiveId" clId="{B298441D-3380-4D9E-8014-E288BC276FDA}" dt="2024-04-28T01:10:48.259" v="898" actId="1076"/>
          <ac:spMkLst>
            <pc:docMk/>
            <pc:sldMk cId="1033302823" sldId="270"/>
            <ac:spMk id="5" creationId="{F34A9B7E-DB06-0D8A-7AF2-D4BA358DFE25}"/>
          </ac:spMkLst>
        </pc:spChg>
        <pc:picChg chg="add mod">
          <ac:chgData name="Alireza Bolourian" userId="2d65b54eedbacecd" providerId="LiveId" clId="{B298441D-3380-4D9E-8014-E288BC276FDA}" dt="2024-04-28T01:18:25.465" v="929" actId="1076"/>
          <ac:picMkLst>
            <pc:docMk/>
            <pc:sldMk cId="1033302823" sldId="270"/>
            <ac:picMk id="6" creationId="{7DF2BB71-299E-8DA8-1E05-4520CFD6B433}"/>
          </ac:picMkLst>
        </pc:picChg>
        <pc:picChg chg="del mod">
          <ac:chgData name="Alireza Bolourian" userId="2d65b54eedbacecd" providerId="LiveId" clId="{B298441D-3380-4D9E-8014-E288BC276FDA}" dt="2024-04-28T01:17:59.885" v="916" actId="478"/>
          <ac:picMkLst>
            <pc:docMk/>
            <pc:sldMk cId="1033302823" sldId="270"/>
            <ac:picMk id="10" creationId="{9EFF76DE-98B0-B67E-D6E4-F406F0000B4D}"/>
          </ac:picMkLst>
        </pc:picChg>
      </pc:sldChg>
      <pc:sldChg chg="addSp modSp add del mod">
        <pc:chgData name="Alireza Bolourian" userId="2d65b54eedbacecd" providerId="LiveId" clId="{B298441D-3380-4D9E-8014-E288BC276FDA}" dt="2024-04-28T01:29:39.386" v="970" actId="47"/>
        <pc:sldMkLst>
          <pc:docMk/>
          <pc:sldMk cId="698099237" sldId="271"/>
        </pc:sldMkLst>
        <pc:spChg chg="add mod">
          <ac:chgData name="Alireza Bolourian" userId="2d65b54eedbacecd" providerId="LiveId" clId="{B298441D-3380-4D9E-8014-E288BC276FDA}" dt="2024-04-28T01:21:47.666" v="947" actId="1076"/>
          <ac:spMkLst>
            <pc:docMk/>
            <pc:sldMk cId="698099237" sldId="271"/>
            <ac:spMk id="2" creationId="{1E36482B-2FF6-D7A7-3F31-7D24FAE1D350}"/>
          </ac:spMkLst>
        </pc:spChg>
        <pc:spChg chg="add mod">
          <ac:chgData name="Alireza Bolourian" userId="2d65b54eedbacecd" providerId="LiveId" clId="{B298441D-3380-4D9E-8014-E288BC276FDA}" dt="2024-04-28T01:18:55.513" v="933" actId="1076"/>
          <ac:spMkLst>
            <pc:docMk/>
            <pc:sldMk cId="698099237" sldId="271"/>
            <ac:spMk id="3" creationId="{F969AEE4-7198-BF27-E1FC-B324D5669735}"/>
          </ac:spMkLst>
        </pc:spChg>
        <pc:spChg chg="add mod">
          <ac:chgData name="Alireza Bolourian" userId="2d65b54eedbacecd" providerId="LiveId" clId="{B298441D-3380-4D9E-8014-E288BC276FDA}" dt="2024-04-28T01:18:55.513" v="933" actId="1076"/>
          <ac:spMkLst>
            <pc:docMk/>
            <pc:sldMk cId="698099237" sldId="271"/>
            <ac:spMk id="4" creationId="{0FDDCA83-6C20-4930-A2C5-A29C48C56EFC}"/>
          </ac:spMkLst>
        </pc:spChg>
      </pc:sldChg>
      <pc:sldChg chg="addSp modSp add del mod ord">
        <pc:chgData name="Alireza Bolourian" userId="2d65b54eedbacecd" providerId="LiveId" clId="{B298441D-3380-4D9E-8014-E288BC276FDA}" dt="2024-04-28T01:29:41.254" v="971" actId="47"/>
        <pc:sldMkLst>
          <pc:docMk/>
          <pc:sldMk cId="1535223219" sldId="272"/>
        </pc:sldMkLst>
        <pc:spChg chg="add mod">
          <ac:chgData name="Alireza Bolourian" userId="2d65b54eedbacecd" providerId="LiveId" clId="{B298441D-3380-4D9E-8014-E288BC276FDA}" dt="2024-04-28T01:19:22.057" v="943" actId="1076"/>
          <ac:spMkLst>
            <pc:docMk/>
            <pc:sldMk cId="1535223219" sldId="272"/>
            <ac:spMk id="2" creationId="{9EF501AA-1609-B2F9-3F67-FB14A39C441C}"/>
          </ac:spMkLst>
        </pc:spChg>
        <pc:spChg chg="add mod">
          <ac:chgData name="Alireza Bolourian" userId="2d65b54eedbacecd" providerId="LiveId" clId="{B298441D-3380-4D9E-8014-E288BC276FDA}" dt="2024-04-28T01:19:26.420" v="944" actId="1076"/>
          <ac:spMkLst>
            <pc:docMk/>
            <pc:sldMk cId="1535223219" sldId="272"/>
            <ac:spMk id="3" creationId="{E58AE6AB-372C-D0FB-3801-751FD902DC81}"/>
          </ac:spMkLst>
        </pc:spChg>
        <pc:spChg chg="add mod">
          <ac:chgData name="Alireza Bolourian" userId="2d65b54eedbacecd" providerId="LiveId" clId="{B298441D-3380-4D9E-8014-E288BC276FDA}" dt="2024-04-28T01:19:33.245" v="945" actId="1076"/>
          <ac:spMkLst>
            <pc:docMk/>
            <pc:sldMk cId="1535223219" sldId="272"/>
            <ac:spMk id="4" creationId="{7443FCB9-32A2-4D59-2967-E7E2E33A480F}"/>
          </ac:spMkLst>
        </pc:spChg>
        <pc:picChg chg="add mod">
          <ac:chgData name="Alireza Bolourian" userId="2d65b54eedbacecd" providerId="LiveId" clId="{B298441D-3380-4D9E-8014-E288BC276FDA}" dt="2024-04-28T01:28:12.328" v="951" actId="1076"/>
          <ac:picMkLst>
            <pc:docMk/>
            <pc:sldMk cId="1535223219" sldId="272"/>
            <ac:picMk id="6" creationId="{40F6A469-88E0-89C8-5232-3E7640F9BA86}"/>
          </ac:picMkLst>
        </pc:picChg>
        <pc:picChg chg="mod">
          <ac:chgData name="Alireza Bolourian" userId="2d65b54eedbacecd" providerId="LiveId" clId="{B298441D-3380-4D9E-8014-E288BC276FDA}" dt="2024-04-28T01:19:14.717" v="941" actId="1076"/>
          <ac:picMkLst>
            <pc:docMk/>
            <pc:sldMk cId="1535223219" sldId="272"/>
            <ac:picMk id="12" creationId="{3FA68AB2-D97A-A7D7-57FD-4E03F41AD851}"/>
          </ac:picMkLst>
        </pc:picChg>
      </pc:sldChg>
      <pc:sldChg chg="addSp delSp modSp add del mod">
        <pc:chgData name="Alireza Bolourian" userId="2d65b54eedbacecd" providerId="LiveId" clId="{B298441D-3380-4D9E-8014-E288BC276FDA}" dt="2024-04-28T01:33:24.068" v="992" actId="47"/>
        <pc:sldMkLst>
          <pc:docMk/>
          <pc:sldMk cId="1236556811" sldId="273"/>
        </pc:sldMkLst>
        <pc:spChg chg="add mod">
          <ac:chgData name="Alireza Bolourian" userId="2d65b54eedbacecd" providerId="LiveId" clId="{B298441D-3380-4D9E-8014-E288BC276FDA}" dt="2024-04-28T01:29:10.009" v="961" actId="1076"/>
          <ac:spMkLst>
            <pc:docMk/>
            <pc:sldMk cId="1236556811" sldId="273"/>
            <ac:spMk id="2" creationId="{6A75F74D-EEE3-B147-9FCD-C9A3A2F5B2C4}"/>
          </ac:spMkLst>
        </pc:spChg>
        <pc:spChg chg="add mod">
          <ac:chgData name="Alireza Bolourian" userId="2d65b54eedbacecd" providerId="LiveId" clId="{B298441D-3380-4D9E-8014-E288BC276FDA}" dt="2024-04-28T01:29:10.009" v="961" actId="1076"/>
          <ac:spMkLst>
            <pc:docMk/>
            <pc:sldMk cId="1236556811" sldId="273"/>
            <ac:spMk id="3" creationId="{3DBAB86C-EF8B-FD0E-1BDA-1011AD98730F}"/>
          </ac:spMkLst>
        </pc:spChg>
        <pc:spChg chg="add mod">
          <ac:chgData name="Alireza Bolourian" userId="2d65b54eedbacecd" providerId="LiveId" clId="{B298441D-3380-4D9E-8014-E288BC276FDA}" dt="2024-04-28T01:30:14.351" v="977" actId="1076"/>
          <ac:spMkLst>
            <pc:docMk/>
            <pc:sldMk cId="1236556811" sldId="273"/>
            <ac:spMk id="4" creationId="{15BB5E29-F729-6F36-EAE1-39C05E978C7B}"/>
          </ac:spMkLst>
        </pc:spChg>
        <pc:picChg chg="del mod">
          <ac:chgData name="Alireza Bolourian" userId="2d65b54eedbacecd" providerId="LiveId" clId="{B298441D-3380-4D9E-8014-E288BC276FDA}" dt="2024-04-28T01:32:33.045" v="984" actId="478"/>
          <ac:picMkLst>
            <pc:docMk/>
            <pc:sldMk cId="1236556811" sldId="273"/>
            <ac:picMk id="14" creationId="{9B9C27E6-4229-AF47-E05A-A3B4EFE10452}"/>
          </ac:picMkLst>
        </pc:picChg>
      </pc:sldChg>
      <pc:sldChg chg="addSp modSp add del mod">
        <pc:chgData name="Alireza Bolourian" userId="2d65b54eedbacecd" providerId="LiveId" clId="{B298441D-3380-4D9E-8014-E288BC276FDA}" dt="2024-04-28T01:33:25.291" v="993" actId="47"/>
        <pc:sldMkLst>
          <pc:docMk/>
          <pc:sldMk cId="1867739189" sldId="274"/>
        </pc:sldMkLst>
        <pc:spChg chg="add mod">
          <ac:chgData name="Alireza Bolourian" userId="2d65b54eedbacecd" providerId="LiveId" clId="{B298441D-3380-4D9E-8014-E288BC276FDA}" dt="2024-04-28T01:29:28.462" v="967" actId="1076"/>
          <ac:spMkLst>
            <pc:docMk/>
            <pc:sldMk cId="1867739189" sldId="274"/>
            <ac:spMk id="2" creationId="{389EF00A-78AF-3EE6-65DE-EC47A846821D}"/>
          </ac:spMkLst>
        </pc:spChg>
        <pc:spChg chg="add mod">
          <ac:chgData name="Alireza Bolourian" userId="2d65b54eedbacecd" providerId="LiveId" clId="{B298441D-3380-4D9E-8014-E288BC276FDA}" dt="2024-04-28T01:29:31.767" v="968" actId="1076"/>
          <ac:spMkLst>
            <pc:docMk/>
            <pc:sldMk cId="1867739189" sldId="274"/>
            <ac:spMk id="3" creationId="{7313EB46-74D3-46C3-D77F-C5F2E908A1F8}"/>
          </ac:spMkLst>
        </pc:spChg>
        <pc:spChg chg="add mod">
          <ac:chgData name="Alireza Bolourian" userId="2d65b54eedbacecd" providerId="LiveId" clId="{B298441D-3380-4D9E-8014-E288BC276FDA}" dt="2024-04-28T01:29:37.114" v="969" actId="1076"/>
          <ac:spMkLst>
            <pc:docMk/>
            <pc:sldMk cId="1867739189" sldId="274"/>
            <ac:spMk id="4" creationId="{875719AD-2B8E-A486-C932-0F3F46EB054B}"/>
          </ac:spMkLst>
        </pc:spChg>
        <pc:picChg chg="mod">
          <ac:chgData name="Alireza Bolourian" userId="2d65b54eedbacecd" providerId="LiveId" clId="{B298441D-3380-4D9E-8014-E288BC276FDA}" dt="2024-04-28T01:29:23.271" v="966" actId="1076"/>
          <ac:picMkLst>
            <pc:docMk/>
            <pc:sldMk cId="1867739189" sldId="274"/>
            <ac:picMk id="14" creationId="{9B9C27E6-4229-AF47-E05A-A3B4EFE10452}"/>
          </ac:picMkLst>
        </pc:picChg>
      </pc:sldChg>
      <pc:sldChg chg="addSp modSp add del mod setBg setClrOvrMap">
        <pc:chgData name="Alireza Bolourian" userId="2d65b54eedbacecd" providerId="LiveId" clId="{B298441D-3380-4D9E-8014-E288BC276FDA}" dt="2024-04-28T01:54:34.397" v="1358" actId="47"/>
        <pc:sldMkLst>
          <pc:docMk/>
          <pc:sldMk cId="509359663" sldId="275"/>
        </pc:sldMkLst>
        <pc:spChg chg="add mod">
          <ac:chgData name="Alireza Bolourian" userId="2d65b54eedbacecd" providerId="LiveId" clId="{B298441D-3380-4D9E-8014-E288BC276FDA}" dt="2024-04-28T01:51:50.422" v="1324" actId="26606"/>
          <ac:spMkLst>
            <pc:docMk/>
            <pc:sldMk cId="509359663" sldId="275"/>
            <ac:spMk id="2" creationId="{F07D370E-6D76-6C66-703E-4CED8B455CD5}"/>
          </ac:spMkLst>
        </pc:spChg>
        <pc:spChg chg="add mod">
          <ac:chgData name="Alireza Bolourian" userId="2d65b54eedbacecd" providerId="LiveId" clId="{B298441D-3380-4D9E-8014-E288BC276FDA}" dt="2024-04-28T01:51:50.422" v="1324" actId="26606"/>
          <ac:spMkLst>
            <pc:docMk/>
            <pc:sldMk cId="509359663" sldId="275"/>
            <ac:spMk id="3" creationId="{0C4AB8B6-D656-C915-E6F4-A8E643024FB0}"/>
          </ac:spMkLst>
        </pc:spChg>
        <pc:spChg chg="add mod">
          <ac:chgData name="Alireza Bolourian" userId="2d65b54eedbacecd" providerId="LiveId" clId="{B298441D-3380-4D9E-8014-E288BC276FDA}" dt="2024-04-28T01:51:50.422" v="1324" actId="26606"/>
          <ac:spMkLst>
            <pc:docMk/>
            <pc:sldMk cId="509359663" sldId="275"/>
            <ac:spMk id="4" creationId="{4E57A260-FB08-6999-A412-3B4E055B02FD}"/>
          </ac:spMkLst>
        </pc:spChg>
        <pc:spChg chg="mod">
          <ac:chgData name="Alireza Bolourian" userId="2d65b54eedbacecd" providerId="LiveId" clId="{B298441D-3380-4D9E-8014-E288BC276FDA}" dt="2024-04-28T01:51:50.422" v="1324" actId="26606"/>
          <ac:spMkLst>
            <pc:docMk/>
            <pc:sldMk cId="509359663" sldId="275"/>
            <ac:spMk id="8" creationId="{0CB24EA9-6849-A74D-844B-D1F809E45C65}"/>
          </ac:spMkLst>
        </pc:spChg>
        <pc:picChg chg="mod">
          <ac:chgData name="Alireza Bolourian" userId="2d65b54eedbacecd" providerId="LiveId" clId="{B298441D-3380-4D9E-8014-E288BC276FDA}" dt="2024-04-28T01:51:50.422" v="1324" actId="26606"/>
          <ac:picMkLst>
            <pc:docMk/>
            <pc:sldMk cId="509359663" sldId="275"/>
            <ac:picMk id="16" creationId="{1300E2D7-7A7B-E225-19E3-56F98C1436C4}"/>
          </ac:picMkLst>
        </pc:picChg>
      </pc:sldChg>
      <pc:sldChg chg="addSp modSp add del mod setBg setClrOvrMap">
        <pc:chgData name="Alireza Bolourian" userId="2d65b54eedbacecd" providerId="LiveId" clId="{B298441D-3380-4D9E-8014-E288BC276FDA}" dt="2024-04-28T01:54:35.939" v="1359" actId="47"/>
        <pc:sldMkLst>
          <pc:docMk/>
          <pc:sldMk cId="3385926581" sldId="276"/>
        </pc:sldMkLst>
        <pc:spChg chg="add mod">
          <ac:chgData name="Alireza Bolourian" userId="2d65b54eedbacecd" providerId="LiveId" clId="{B298441D-3380-4D9E-8014-E288BC276FDA}" dt="2024-04-28T01:50:50.504" v="1315" actId="26606"/>
          <ac:spMkLst>
            <pc:docMk/>
            <pc:sldMk cId="3385926581" sldId="276"/>
            <ac:spMk id="2" creationId="{92611BC3-7F3A-BE7C-B51A-B3D3CCC2B3BC}"/>
          </ac:spMkLst>
        </pc:spChg>
        <pc:spChg chg="add mod">
          <ac:chgData name="Alireza Bolourian" userId="2d65b54eedbacecd" providerId="LiveId" clId="{B298441D-3380-4D9E-8014-E288BC276FDA}" dt="2024-04-28T01:50:50.504" v="1315" actId="26606"/>
          <ac:spMkLst>
            <pc:docMk/>
            <pc:sldMk cId="3385926581" sldId="276"/>
            <ac:spMk id="3" creationId="{60979CE4-ECF3-3CF9-A16A-6436EF4AB32C}"/>
          </ac:spMkLst>
        </pc:spChg>
        <pc:spChg chg="add mod">
          <ac:chgData name="Alireza Bolourian" userId="2d65b54eedbacecd" providerId="LiveId" clId="{B298441D-3380-4D9E-8014-E288BC276FDA}" dt="2024-04-28T01:50:50.504" v="1315" actId="26606"/>
          <ac:spMkLst>
            <pc:docMk/>
            <pc:sldMk cId="3385926581" sldId="276"/>
            <ac:spMk id="4" creationId="{EA97D131-EA00-CD36-3860-BFA2DAFF80CB}"/>
          </ac:spMkLst>
        </pc:spChg>
        <pc:spChg chg="mod">
          <ac:chgData name="Alireza Bolourian" userId="2d65b54eedbacecd" providerId="LiveId" clId="{B298441D-3380-4D9E-8014-E288BC276FDA}" dt="2024-04-28T01:50:50.504" v="1315" actId="26606"/>
          <ac:spMkLst>
            <pc:docMk/>
            <pc:sldMk cId="3385926581" sldId="276"/>
            <ac:spMk id="8" creationId="{0CB24EA9-6849-A74D-844B-D1F809E45C65}"/>
          </ac:spMkLst>
        </pc:spChg>
        <pc:picChg chg="mod">
          <ac:chgData name="Alireza Bolourian" userId="2d65b54eedbacecd" providerId="LiveId" clId="{B298441D-3380-4D9E-8014-E288BC276FDA}" dt="2024-04-28T01:50:50.504" v="1315" actId="26606"/>
          <ac:picMkLst>
            <pc:docMk/>
            <pc:sldMk cId="3385926581" sldId="276"/>
            <ac:picMk id="16" creationId="{1300E2D7-7A7B-E225-19E3-56F98C1436C4}"/>
          </ac:picMkLst>
        </pc:picChg>
      </pc:sldChg>
      <pc:sldChg chg="addSp delSp modSp add del mod">
        <pc:chgData name="Alireza Bolourian" userId="2d65b54eedbacecd" providerId="LiveId" clId="{B298441D-3380-4D9E-8014-E288BC276FDA}" dt="2024-04-28T01:54:37.602" v="1360" actId="47"/>
        <pc:sldMkLst>
          <pc:docMk/>
          <pc:sldMk cId="2109460845" sldId="277"/>
        </pc:sldMkLst>
        <pc:spChg chg="mod">
          <ac:chgData name="Alireza Bolourian" userId="2d65b54eedbacecd" providerId="LiveId" clId="{B298441D-3380-4D9E-8014-E288BC276FDA}" dt="2024-04-28T01:38:20.676" v="1003" actId="1076"/>
          <ac:spMkLst>
            <pc:docMk/>
            <pc:sldMk cId="2109460845" sldId="277"/>
            <ac:spMk id="2" creationId="{92611BC3-7F3A-BE7C-B51A-B3D3CCC2B3BC}"/>
          </ac:spMkLst>
        </pc:spChg>
        <pc:spChg chg="del">
          <ac:chgData name="Alireza Bolourian" userId="2d65b54eedbacecd" providerId="LiveId" clId="{B298441D-3380-4D9E-8014-E288BC276FDA}" dt="2024-04-28T01:38:04.197" v="996" actId="478"/>
          <ac:spMkLst>
            <pc:docMk/>
            <pc:sldMk cId="2109460845" sldId="277"/>
            <ac:spMk id="3" creationId="{60979CE4-ECF3-3CF9-A16A-6436EF4AB32C}"/>
          </ac:spMkLst>
        </pc:spChg>
        <pc:spChg chg="add del mod">
          <ac:chgData name="Alireza Bolourian" userId="2d65b54eedbacecd" providerId="LiveId" clId="{B298441D-3380-4D9E-8014-E288BC276FDA}" dt="2024-04-28T01:38:26.642" v="1004" actId="1076"/>
          <ac:spMkLst>
            <pc:docMk/>
            <pc:sldMk cId="2109460845" sldId="277"/>
            <ac:spMk id="4" creationId="{EA97D131-EA00-CD36-3860-BFA2DAFF80CB}"/>
          </ac:spMkLst>
        </pc:spChg>
        <pc:picChg chg="add del mod">
          <ac:chgData name="Alireza Bolourian" userId="2d65b54eedbacecd" providerId="LiveId" clId="{B298441D-3380-4D9E-8014-E288BC276FDA}" dt="2024-04-28T01:38:16.620" v="1002" actId="1076"/>
          <ac:picMkLst>
            <pc:docMk/>
            <pc:sldMk cId="2109460845" sldId="277"/>
            <ac:picMk id="16" creationId="{1300E2D7-7A7B-E225-19E3-56F98C1436C4}"/>
          </ac:picMkLst>
        </pc:picChg>
      </pc:sldChg>
      <pc:sldChg chg="addSp delSp modSp add mod setBg modAnim setClrOvrMap">
        <pc:chgData name="Alireza Bolourian" userId="2d65b54eedbacecd" providerId="LiveId" clId="{B298441D-3380-4D9E-8014-E288BC276FDA}" dt="2024-05-02T03:39:15.769" v="5824" actId="20577"/>
        <pc:sldMkLst>
          <pc:docMk/>
          <pc:sldMk cId="3122327947" sldId="278"/>
        </pc:sldMkLst>
        <pc:spChg chg="del mod">
          <ac:chgData name="Alireza Bolourian" userId="2d65b54eedbacecd" providerId="LiveId" clId="{B298441D-3380-4D9E-8014-E288BC276FDA}" dt="2024-04-28T01:46:45.690" v="1247" actId="478"/>
          <ac:spMkLst>
            <pc:docMk/>
            <pc:sldMk cId="3122327947" sldId="278"/>
            <ac:spMk id="2" creationId="{00000000-0000-0000-0000-000000000000}"/>
          </ac:spMkLst>
        </pc:spChg>
        <pc:spChg chg="add mod">
          <ac:chgData name="Alireza Bolourian" userId="2d65b54eedbacecd" providerId="LiveId" clId="{B298441D-3380-4D9E-8014-E288BC276FDA}" dt="2024-05-02T03:39:15.769" v="5824" actId="20577"/>
          <ac:spMkLst>
            <pc:docMk/>
            <pc:sldMk cId="3122327947" sldId="278"/>
            <ac:spMk id="2" creationId="{1F977638-053E-C865-5969-60335348F835}"/>
          </ac:spMkLst>
        </pc:spChg>
        <pc:spChg chg="add del mod">
          <ac:chgData name="Alireza Bolourian" userId="2d65b54eedbacecd" providerId="LiveId" clId="{B298441D-3380-4D9E-8014-E288BC276FDA}" dt="2024-04-28T01:46:59.280" v="1253"/>
          <ac:spMkLst>
            <pc:docMk/>
            <pc:sldMk cId="3122327947" sldId="278"/>
            <ac:spMk id="3" creationId="{00000000-0000-0000-0000-000000000000}"/>
          </ac:spMkLst>
        </pc:spChg>
        <pc:spChg chg="add del mod">
          <ac:chgData name="Alireza Bolourian" userId="2d65b54eedbacecd" providerId="LiveId" clId="{B298441D-3380-4D9E-8014-E288BC276FDA}" dt="2024-04-28T01:47:06.162" v="1255" actId="478"/>
          <ac:spMkLst>
            <pc:docMk/>
            <pc:sldMk cId="3122327947" sldId="278"/>
            <ac:spMk id="5" creationId="{6AB97156-FA00-D6B2-6D53-7D0B6FB75CD1}"/>
          </ac:spMkLst>
        </pc:spChg>
        <pc:spChg chg="add mod">
          <ac:chgData name="Alireza Bolourian" userId="2d65b54eedbacecd" providerId="LiveId" clId="{B298441D-3380-4D9E-8014-E288BC276FDA}" dt="2024-04-28T01:46:51.771" v="1251"/>
          <ac:spMkLst>
            <pc:docMk/>
            <pc:sldMk cId="3122327947" sldId="278"/>
            <ac:spMk id="6" creationId="{E11A8BD0-7FDF-684D-6E96-6A560DC759A0}"/>
          </ac:spMkLst>
        </pc:spChg>
        <pc:spChg chg="add mod ord">
          <ac:chgData name="Alireza Bolourian" userId="2d65b54eedbacecd" providerId="LiveId" clId="{B298441D-3380-4D9E-8014-E288BC276FDA}" dt="2024-05-02T02:48:42.375" v="5779" actId="1076"/>
          <ac:spMkLst>
            <pc:docMk/>
            <pc:sldMk cId="3122327947" sldId="278"/>
            <ac:spMk id="7" creationId="{C4A4821B-6D93-5F4E-A0BD-D6A9C63B917B}"/>
          </ac:spMkLst>
        </pc:spChg>
        <pc:spChg chg="add del">
          <ac:chgData name="Alireza Bolourian" userId="2d65b54eedbacecd" providerId="LiveId" clId="{B298441D-3380-4D9E-8014-E288BC276FDA}" dt="2024-05-01T03:19:55.184" v="5148" actId="26606"/>
          <ac:spMkLst>
            <pc:docMk/>
            <pc:sldMk cId="3122327947" sldId="278"/>
            <ac:spMk id="25" creationId="{95CB840F-8E41-4CA5-B79B-25CC80AD234A}"/>
          </ac:spMkLst>
        </pc:spChg>
        <pc:spChg chg="add del">
          <ac:chgData name="Alireza Bolourian" userId="2d65b54eedbacecd" providerId="LiveId" clId="{B298441D-3380-4D9E-8014-E288BC276FDA}" dt="2024-05-01T03:19:43.686" v="5144" actId="26606"/>
          <ac:spMkLst>
            <pc:docMk/>
            <pc:sldMk cId="3122327947" sldId="278"/>
            <ac:spMk id="27" creationId="{6F604543-815E-4A29-B3F3-AC4439D3A3E1}"/>
          </ac:spMkLst>
        </pc:spChg>
        <pc:spChg chg="add del">
          <ac:chgData name="Alireza Bolourian" userId="2d65b54eedbacecd" providerId="LiveId" clId="{B298441D-3380-4D9E-8014-E288BC276FDA}" dt="2024-05-01T03:19:43.686" v="5144" actId="26606"/>
          <ac:spMkLst>
            <pc:docMk/>
            <pc:sldMk cId="3122327947" sldId="278"/>
            <ac:spMk id="28" creationId="{17E7048E-5892-EC95-4772-DDDBCF39D434}"/>
          </ac:spMkLst>
        </pc:spChg>
        <pc:spChg chg="add del">
          <ac:chgData name="Alireza Bolourian" userId="2d65b54eedbacecd" providerId="LiveId" clId="{B298441D-3380-4D9E-8014-E288BC276FDA}" dt="2024-04-28T01:47:15.852" v="1258" actId="26606"/>
          <ac:spMkLst>
            <pc:docMk/>
            <pc:sldMk cId="3122327947" sldId="278"/>
            <ac:spMk id="29" creationId="{FF00A6D0-0D8E-2273-6CE2-C78D5134FB14}"/>
          </ac:spMkLst>
        </pc:spChg>
        <pc:spChg chg="add del">
          <ac:chgData name="Alireza Bolourian" userId="2d65b54eedbacecd" providerId="LiveId" clId="{B298441D-3380-4D9E-8014-E288BC276FDA}" dt="2024-05-01T03:19:55.184" v="5148" actId="26606"/>
          <ac:spMkLst>
            <pc:docMk/>
            <pc:sldMk cId="3122327947" sldId="278"/>
            <ac:spMk id="30" creationId="{0EF2A0DA-AE81-4A45-972E-646AC2870C2F}"/>
          </ac:spMkLst>
        </pc:spChg>
        <pc:spChg chg="add del">
          <ac:chgData name="Alireza Bolourian" userId="2d65b54eedbacecd" providerId="LiveId" clId="{B298441D-3380-4D9E-8014-E288BC276FDA}" dt="2024-05-01T03:19:55.184" v="5148" actId="26606"/>
          <ac:spMkLst>
            <pc:docMk/>
            <pc:sldMk cId="3122327947" sldId="278"/>
            <ac:spMk id="33" creationId="{C3EC8085-F38E-0702-C410-508574381DF8}"/>
          </ac:spMkLst>
        </pc:spChg>
        <pc:spChg chg="add del">
          <ac:chgData name="Alireza Bolourian" userId="2d65b54eedbacecd" providerId="LiveId" clId="{B298441D-3380-4D9E-8014-E288BC276FDA}" dt="2024-04-28T01:47:37.677" v="1268" actId="26606"/>
          <ac:spMkLst>
            <pc:docMk/>
            <pc:sldMk cId="3122327947" sldId="278"/>
            <ac:spMk id="34" creationId="{37D54B6C-87D0-4C03-8335-3955179D2B5B}"/>
          </ac:spMkLst>
        </pc:spChg>
        <pc:spChg chg="add del">
          <ac:chgData name="Alireza Bolourian" userId="2d65b54eedbacecd" providerId="LiveId" clId="{B298441D-3380-4D9E-8014-E288BC276FDA}" dt="2024-04-28T01:47:37.677" v="1268" actId="26606"/>
          <ac:spMkLst>
            <pc:docMk/>
            <pc:sldMk cId="3122327947" sldId="278"/>
            <ac:spMk id="35" creationId="{69FD5F97-11EA-CB4F-675C-ECC51385D64E}"/>
          </ac:spMkLst>
        </pc:spChg>
        <pc:picChg chg="add mod">
          <ac:chgData name="Alireza Bolourian" userId="2d65b54eedbacecd" providerId="LiveId" clId="{B298441D-3380-4D9E-8014-E288BC276FDA}" dt="2024-05-02T02:48:35.444" v="5777" actId="1076"/>
          <ac:picMkLst>
            <pc:docMk/>
            <pc:sldMk cId="3122327947" sldId="278"/>
            <ac:picMk id="3" creationId="{C49E8F20-52FA-3D20-A43A-FEE6966B8051}"/>
          </ac:picMkLst>
        </pc:picChg>
        <pc:picChg chg="add del mod ord">
          <ac:chgData name="Alireza Bolourian" userId="2d65b54eedbacecd" providerId="LiveId" clId="{B298441D-3380-4D9E-8014-E288BC276FDA}" dt="2024-05-02T02:48:43.596" v="5780" actId="1076"/>
          <ac:picMkLst>
            <pc:docMk/>
            <pc:sldMk cId="3122327947" sldId="278"/>
            <ac:picMk id="8" creationId="{92C13F2E-A28A-2F43-0614-2CC2B9346826}"/>
          </ac:picMkLst>
        </pc:picChg>
        <pc:picChg chg="del">
          <ac:chgData name="Alireza Bolourian" userId="2d65b54eedbacecd" providerId="LiveId" clId="{B298441D-3380-4D9E-8014-E288BC276FDA}" dt="2024-04-28T01:46:48.329" v="1249" actId="478"/>
          <ac:picMkLst>
            <pc:docMk/>
            <pc:sldMk cId="3122327947" sldId="278"/>
            <ac:picMk id="17" creationId="{3CA30DED-66C8-8DE9-CA61-C6E812788B0E}"/>
          </ac:picMkLst>
        </pc:picChg>
        <pc:picChg chg="add del">
          <ac:chgData name="Alireza Bolourian" userId="2d65b54eedbacecd" providerId="LiveId" clId="{B298441D-3380-4D9E-8014-E288BC276FDA}" dt="2024-05-01T03:19:55.184" v="5148" actId="26606"/>
          <ac:picMkLst>
            <pc:docMk/>
            <pc:sldMk cId="3122327947" sldId="278"/>
            <ac:picMk id="31" creationId="{B536FA4E-0152-4E27-91DA-0FC22D1846BB}"/>
          </ac:picMkLst>
        </pc:picChg>
        <pc:picChg chg="add del">
          <ac:chgData name="Alireza Bolourian" userId="2d65b54eedbacecd" providerId="LiveId" clId="{B298441D-3380-4D9E-8014-E288BC276FDA}" dt="2024-04-28T01:47:15.852" v="1258" actId="26606"/>
          <ac:picMkLst>
            <pc:docMk/>
            <pc:sldMk cId="3122327947" sldId="278"/>
            <ac:picMk id="32" creationId="{7AEE9CAC-347C-43C2-AE87-6BC5566E6068}"/>
          </ac:picMkLst>
        </pc:picChg>
        <pc:picChg chg="add del">
          <ac:chgData name="Alireza Bolourian" userId="2d65b54eedbacecd" providerId="LiveId" clId="{B298441D-3380-4D9E-8014-E288BC276FDA}" dt="2024-04-28T01:47:35.742" v="1266" actId="26606"/>
          <ac:picMkLst>
            <pc:docMk/>
            <pc:sldMk cId="3122327947" sldId="278"/>
            <ac:picMk id="39" creationId="{2BFB581C-2142-4222-9A3B-905AD6C09535}"/>
          </ac:picMkLst>
        </pc:picChg>
      </pc:sldChg>
      <pc:sldChg chg="addSp modSp add del mod">
        <pc:chgData name="Alireza Bolourian" userId="2d65b54eedbacecd" providerId="LiveId" clId="{B298441D-3380-4D9E-8014-E288BC276FDA}" dt="2024-04-28T01:54:30.720" v="1357" actId="47"/>
        <pc:sldMkLst>
          <pc:docMk/>
          <pc:sldMk cId="4150405259" sldId="279"/>
        </pc:sldMkLst>
        <pc:spChg chg="add mod">
          <ac:chgData name="Alireza Bolourian" userId="2d65b54eedbacecd" providerId="LiveId" clId="{B298441D-3380-4D9E-8014-E288BC276FDA}" dt="2024-04-28T01:52:10.264" v="1327" actId="1076"/>
          <ac:spMkLst>
            <pc:docMk/>
            <pc:sldMk cId="4150405259" sldId="279"/>
            <ac:spMk id="2" creationId="{85C58649-6076-507E-0F1A-8BE25E6FDFF2}"/>
          </ac:spMkLst>
        </pc:spChg>
        <pc:spChg chg="add mod">
          <ac:chgData name="Alireza Bolourian" userId="2d65b54eedbacecd" providerId="LiveId" clId="{B298441D-3380-4D9E-8014-E288BC276FDA}" dt="2024-04-28T01:52:19.958" v="1330" actId="1076"/>
          <ac:spMkLst>
            <pc:docMk/>
            <pc:sldMk cId="4150405259" sldId="279"/>
            <ac:spMk id="3" creationId="{351D0A98-3B69-5F55-3AAF-365C31EAD979}"/>
          </ac:spMkLst>
        </pc:spChg>
        <pc:spChg chg="add mod">
          <ac:chgData name="Alireza Bolourian" userId="2d65b54eedbacecd" providerId="LiveId" clId="{B298441D-3380-4D9E-8014-E288BC276FDA}" dt="2024-04-28T01:52:10.264" v="1327" actId="1076"/>
          <ac:spMkLst>
            <pc:docMk/>
            <pc:sldMk cId="4150405259" sldId="279"/>
            <ac:spMk id="4" creationId="{696075E3-ED6E-98B6-40AF-526F6848253D}"/>
          </ac:spMkLst>
        </pc:spChg>
        <pc:picChg chg="mod">
          <ac:chgData name="Alireza Bolourian" userId="2d65b54eedbacecd" providerId="LiveId" clId="{B298441D-3380-4D9E-8014-E288BC276FDA}" dt="2024-04-28T01:52:12.696" v="1329" actId="1076"/>
          <ac:picMkLst>
            <pc:docMk/>
            <pc:sldMk cId="4150405259" sldId="279"/>
            <ac:picMk id="16" creationId="{1300E2D7-7A7B-E225-19E3-56F98C1436C4}"/>
          </ac:picMkLst>
        </pc:picChg>
      </pc:sldChg>
      <pc:sldChg chg="addSp modSp add mod">
        <pc:chgData name="Alireza Bolourian" userId="2d65b54eedbacecd" providerId="LiveId" clId="{B298441D-3380-4D9E-8014-E288BC276FDA}" dt="2024-05-01T04:40:13.430" v="5270"/>
        <pc:sldMkLst>
          <pc:docMk/>
          <pc:sldMk cId="3179192919" sldId="280"/>
        </pc:sldMkLst>
        <pc:spChg chg="add mod">
          <ac:chgData name="Alireza Bolourian" userId="2d65b54eedbacecd" providerId="LiveId" clId="{B298441D-3380-4D9E-8014-E288BC276FDA}" dt="2024-04-28T01:53:22.129" v="1341" actId="1076"/>
          <ac:spMkLst>
            <pc:docMk/>
            <pc:sldMk cId="3179192919" sldId="280"/>
            <ac:spMk id="2" creationId="{813F6260-ADD7-9953-E202-35BAA7C70811}"/>
          </ac:spMkLst>
        </pc:spChg>
        <pc:spChg chg="add mod">
          <ac:chgData name="Alireza Bolourian" userId="2d65b54eedbacecd" providerId="LiveId" clId="{B298441D-3380-4D9E-8014-E288BC276FDA}" dt="2024-04-28T01:53:26.047" v="1343" actId="1076"/>
          <ac:spMkLst>
            <pc:docMk/>
            <pc:sldMk cId="3179192919" sldId="280"/>
            <ac:spMk id="3" creationId="{AE7BC067-ED31-A637-5929-767752563BA5}"/>
          </ac:spMkLst>
        </pc:spChg>
        <pc:spChg chg="add mod">
          <ac:chgData name="Alireza Bolourian" userId="2d65b54eedbacecd" providerId="LiveId" clId="{B298441D-3380-4D9E-8014-E288BC276FDA}" dt="2024-04-28T01:53:33.465" v="1346" actId="1076"/>
          <ac:spMkLst>
            <pc:docMk/>
            <pc:sldMk cId="3179192919" sldId="280"/>
            <ac:spMk id="4" creationId="{95869BCC-D923-B9A8-EA66-D901982BCC89}"/>
          </ac:spMkLst>
        </pc:spChg>
        <pc:spChg chg="add mod">
          <ac:chgData name="Alireza Bolourian" userId="2d65b54eedbacecd" providerId="LiveId" clId="{B298441D-3380-4D9E-8014-E288BC276FDA}" dt="2024-04-28T02:15:55.359" v="1975" actId="20577"/>
          <ac:spMkLst>
            <pc:docMk/>
            <pc:sldMk cId="3179192919" sldId="280"/>
            <ac:spMk id="5" creationId="{EAFDC84A-6D41-82C4-612A-484B3E2F13D5}"/>
          </ac:spMkLst>
        </pc:spChg>
        <pc:spChg chg="add mod">
          <ac:chgData name="Alireza Bolourian" userId="2d65b54eedbacecd" providerId="LiveId" clId="{B298441D-3380-4D9E-8014-E288BC276FDA}" dt="2024-05-01T02:09:11.443" v="2865"/>
          <ac:spMkLst>
            <pc:docMk/>
            <pc:sldMk cId="3179192919" sldId="280"/>
            <ac:spMk id="7" creationId="{6E38A2A7-F864-3851-1F8A-117687EF6451}"/>
          </ac:spMkLst>
        </pc:spChg>
        <pc:spChg chg="mod">
          <ac:chgData name="Alireza Bolourian" userId="2d65b54eedbacecd" providerId="LiveId" clId="{B298441D-3380-4D9E-8014-E288BC276FDA}" dt="2024-04-28T02:09:57.258" v="1771" actId="1076"/>
          <ac:spMkLst>
            <pc:docMk/>
            <pc:sldMk cId="3179192919" sldId="280"/>
            <ac:spMk id="8" creationId="{0CB24EA9-6849-A74D-844B-D1F809E45C65}"/>
          </ac:spMkLst>
        </pc:spChg>
        <pc:spChg chg="add mod">
          <ac:chgData name="Alireza Bolourian" userId="2d65b54eedbacecd" providerId="LiveId" clId="{B298441D-3380-4D9E-8014-E288BC276FDA}" dt="2024-05-01T02:10:12.019" v="2870"/>
          <ac:spMkLst>
            <pc:docMk/>
            <pc:sldMk cId="3179192919" sldId="280"/>
            <ac:spMk id="9" creationId="{9A592D49-CF83-E567-3A12-E8E1B937B6D4}"/>
          </ac:spMkLst>
        </pc:spChg>
        <pc:spChg chg="add mod">
          <ac:chgData name="Alireza Bolourian" userId="2d65b54eedbacecd" providerId="LiveId" clId="{B298441D-3380-4D9E-8014-E288BC276FDA}" dt="2024-05-01T02:11:09.637" v="2882"/>
          <ac:spMkLst>
            <pc:docMk/>
            <pc:sldMk cId="3179192919" sldId="280"/>
            <ac:spMk id="12" creationId="{6701544E-DAF5-F2B6-7B75-682811E50937}"/>
          </ac:spMkLst>
        </pc:spChg>
        <pc:spChg chg="add mod">
          <ac:chgData name="Alireza Bolourian" userId="2d65b54eedbacecd" providerId="LiveId" clId="{B298441D-3380-4D9E-8014-E288BC276FDA}" dt="2024-05-01T02:11:24.021" v="2886"/>
          <ac:spMkLst>
            <pc:docMk/>
            <pc:sldMk cId="3179192919" sldId="280"/>
            <ac:spMk id="13" creationId="{2113A969-BF39-3E80-2F1D-3E251B36046A}"/>
          </ac:spMkLst>
        </pc:spChg>
        <pc:spChg chg="add mod">
          <ac:chgData name="Alireza Bolourian" userId="2d65b54eedbacecd" providerId="LiveId" clId="{B298441D-3380-4D9E-8014-E288BC276FDA}" dt="2024-05-01T04:40:07.906" v="5269"/>
          <ac:spMkLst>
            <pc:docMk/>
            <pc:sldMk cId="3179192919" sldId="280"/>
            <ac:spMk id="14" creationId="{43172CAD-0F35-EEF0-D805-602DEEFA571A}"/>
          </ac:spMkLst>
        </pc:spChg>
        <pc:cxnChg chg="add mod">
          <ac:chgData name="Alireza Bolourian" userId="2d65b54eedbacecd" providerId="LiveId" clId="{B298441D-3380-4D9E-8014-E288BC276FDA}" dt="2024-05-01T02:09:11.443" v="2865"/>
          <ac:cxnSpMkLst>
            <pc:docMk/>
            <pc:sldMk cId="3179192919" sldId="280"/>
            <ac:cxnSpMk id="6" creationId="{351BD20A-6DA8-2D58-76E6-130DEAD6E38C}"/>
          </ac:cxnSpMkLst>
        </pc:cxnChg>
        <pc:cxnChg chg="add mod">
          <ac:chgData name="Alireza Bolourian" userId="2d65b54eedbacecd" providerId="LiveId" clId="{B298441D-3380-4D9E-8014-E288BC276FDA}" dt="2024-05-01T02:10:18.866" v="2871"/>
          <ac:cxnSpMkLst>
            <pc:docMk/>
            <pc:sldMk cId="3179192919" sldId="280"/>
            <ac:cxnSpMk id="10" creationId="{AB3FB35F-790A-5135-C170-3CFC568EF4E1}"/>
          </ac:cxnSpMkLst>
        </pc:cxnChg>
        <pc:cxnChg chg="add mod">
          <ac:chgData name="Alireza Bolourian" userId="2d65b54eedbacecd" providerId="LiveId" clId="{B298441D-3380-4D9E-8014-E288BC276FDA}" dt="2024-05-01T02:10:47.914" v="2878"/>
          <ac:cxnSpMkLst>
            <pc:docMk/>
            <pc:sldMk cId="3179192919" sldId="280"/>
            <ac:cxnSpMk id="11" creationId="{D6E01058-F845-0E33-DB05-05A4A7F83198}"/>
          </ac:cxnSpMkLst>
        </pc:cxnChg>
        <pc:cxnChg chg="add mod">
          <ac:chgData name="Alireza Bolourian" userId="2d65b54eedbacecd" providerId="LiveId" clId="{B298441D-3380-4D9E-8014-E288BC276FDA}" dt="2024-05-01T04:40:13.430" v="5270"/>
          <ac:cxnSpMkLst>
            <pc:docMk/>
            <pc:sldMk cId="3179192919" sldId="280"/>
            <ac:cxnSpMk id="15" creationId="{537FEB97-4B91-A739-CE40-7E67178745B0}"/>
          </ac:cxnSpMkLst>
        </pc:cxnChg>
      </pc:sldChg>
      <pc:sldChg chg="addSp delSp modSp add mod">
        <pc:chgData name="Alireza Bolourian" userId="2d65b54eedbacecd" providerId="LiveId" clId="{B298441D-3380-4D9E-8014-E288BC276FDA}" dt="2024-05-01T04:40:40.258" v="5279"/>
        <pc:sldMkLst>
          <pc:docMk/>
          <pc:sldMk cId="3302383372" sldId="281"/>
        </pc:sldMkLst>
        <pc:spChg chg="add mod">
          <ac:chgData name="Alireza Bolourian" userId="2d65b54eedbacecd" providerId="LiveId" clId="{B298441D-3380-4D9E-8014-E288BC276FDA}" dt="2024-04-28T01:54:01.072" v="1352" actId="1076"/>
          <ac:spMkLst>
            <pc:docMk/>
            <pc:sldMk cId="3302383372" sldId="281"/>
            <ac:spMk id="2" creationId="{01CEA7E4-C97E-9CCF-8D2A-0590E642E65B}"/>
          </ac:spMkLst>
        </pc:spChg>
        <pc:spChg chg="add mod">
          <ac:chgData name="Alireza Bolourian" userId="2d65b54eedbacecd" providerId="LiveId" clId="{B298441D-3380-4D9E-8014-E288BC276FDA}" dt="2024-04-28T01:54:06.884" v="1354" actId="1076"/>
          <ac:spMkLst>
            <pc:docMk/>
            <pc:sldMk cId="3302383372" sldId="281"/>
            <ac:spMk id="3" creationId="{DDE8EB57-DE46-2C7D-0A0A-689DA36EA944}"/>
          </ac:spMkLst>
        </pc:spChg>
        <pc:spChg chg="add mod">
          <ac:chgData name="Alireza Bolourian" userId="2d65b54eedbacecd" providerId="LiveId" clId="{B298441D-3380-4D9E-8014-E288BC276FDA}" dt="2024-04-28T01:54:12.150" v="1356" actId="1076"/>
          <ac:spMkLst>
            <pc:docMk/>
            <pc:sldMk cId="3302383372" sldId="281"/>
            <ac:spMk id="4" creationId="{022D26B6-A7E3-CBD6-7CF1-0E5CAD0CB3A2}"/>
          </ac:spMkLst>
        </pc:spChg>
        <pc:spChg chg="add mod">
          <ac:chgData name="Alireza Bolourian" userId="2d65b54eedbacecd" providerId="LiveId" clId="{B298441D-3380-4D9E-8014-E288BC276FDA}" dt="2024-04-28T02:17:38.675" v="2051" actId="20577"/>
          <ac:spMkLst>
            <pc:docMk/>
            <pc:sldMk cId="3302383372" sldId="281"/>
            <ac:spMk id="5" creationId="{5BCCDE9F-3EEB-C028-A866-8AF5EAD53C8D}"/>
          </ac:spMkLst>
        </pc:spChg>
        <pc:spChg chg="mod">
          <ac:chgData name="Alireza Bolourian" userId="2d65b54eedbacecd" providerId="LiveId" clId="{B298441D-3380-4D9E-8014-E288BC276FDA}" dt="2024-04-28T02:09:56.786" v="1770" actId="1076"/>
          <ac:spMkLst>
            <pc:docMk/>
            <pc:sldMk cId="3302383372" sldId="281"/>
            <ac:spMk id="8" creationId="{0CB24EA9-6849-A74D-844B-D1F809E45C65}"/>
          </ac:spMkLst>
        </pc:spChg>
        <pc:spChg chg="add mod">
          <ac:chgData name="Alireza Bolourian" userId="2d65b54eedbacecd" providerId="LiveId" clId="{B298441D-3380-4D9E-8014-E288BC276FDA}" dt="2024-05-01T02:10:36.108" v="2875"/>
          <ac:spMkLst>
            <pc:docMk/>
            <pc:sldMk cId="3302383372" sldId="281"/>
            <ac:spMk id="14" creationId="{EE5B3418-B9F8-3AFC-3292-E4987626D187}"/>
          </ac:spMkLst>
        </pc:spChg>
        <pc:spChg chg="add mod">
          <ac:chgData name="Alireza Bolourian" userId="2d65b54eedbacecd" providerId="LiveId" clId="{B298441D-3380-4D9E-8014-E288BC276FDA}" dt="2024-05-01T02:11:12.975" v="2883"/>
          <ac:spMkLst>
            <pc:docMk/>
            <pc:sldMk cId="3302383372" sldId="281"/>
            <ac:spMk id="17" creationId="{6CA541E6-5B12-31A7-D9E8-D26BC5FB32F2}"/>
          </ac:spMkLst>
        </pc:spChg>
        <pc:spChg chg="add mod">
          <ac:chgData name="Alireza Bolourian" userId="2d65b54eedbacecd" providerId="LiveId" clId="{B298441D-3380-4D9E-8014-E288BC276FDA}" dt="2024-05-01T02:11:25.805" v="2887"/>
          <ac:spMkLst>
            <pc:docMk/>
            <pc:sldMk cId="3302383372" sldId="281"/>
            <ac:spMk id="18" creationId="{BEDB0ED2-0945-1291-22EA-635C517F7609}"/>
          </ac:spMkLst>
        </pc:spChg>
        <pc:spChg chg="add mod">
          <ac:chgData name="Alireza Bolourian" userId="2d65b54eedbacecd" providerId="LiveId" clId="{B298441D-3380-4D9E-8014-E288BC276FDA}" dt="2024-05-01T04:40:27.423" v="5275"/>
          <ac:spMkLst>
            <pc:docMk/>
            <pc:sldMk cId="3302383372" sldId="281"/>
            <ac:spMk id="19" creationId="{EB2DEAB0-203A-EFAA-6295-87421C5BD6EB}"/>
          </ac:spMkLst>
        </pc:spChg>
        <pc:picChg chg="add del">
          <ac:chgData name="Alireza Bolourian" userId="2d65b54eedbacecd" providerId="LiveId" clId="{B298441D-3380-4D9E-8014-E288BC276FDA}" dt="2024-05-01T02:04:21.411" v="2819" actId="478"/>
          <ac:picMkLst>
            <pc:docMk/>
            <pc:sldMk cId="3302383372" sldId="281"/>
            <ac:picMk id="7" creationId="{8A35322C-7F4C-EEE4-D72E-435069A04A81}"/>
          </ac:picMkLst>
        </pc:picChg>
        <pc:picChg chg="add del">
          <ac:chgData name="Alireza Bolourian" userId="2d65b54eedbacecd" providerId="LiveId" clId="{B298441D-3380-4D9E-8014-E288BC276FDA}" dt="2024-05-01T02:05:03.770" v="2821" actId="22"/>
          <ac:picMkLst>
            <pc:docMk/>
            <pc:sldMk cId="3302383372" sldId="281"/>
            <ac:picMk id="10" creationId="{CBA0D3A7-6C50-EE8E-7BB3-1799B756733D}"/>
          </ac:picMkLst>
        </pc:picChg>
        <pc:picChg chg="mod">
          <ac:chgData name="Alireza Bolourian" userId="2d65b54eedbacecd" providerId="LiveId" clId="{B298441D-3380-4D9E-8014-E288BC276FDA}" dt="2024-04-28T01:53:53.698" v="1349" actId="1076"/>
          <ac:picMkLst>
            <pc:docMk/>
            <pc:sldMk cId="3302383372" sldId="281"/>
            <ac:picMk id="16" creationId="{1300E2D7-7A7B-E225-19E3-56F98C1436C4}"/>
          </ac:picMkLst>
        </pc:picChg>
        <pc:cxnChg chg="add del">
          <ac:chgData name="Alireza Bolourian" userId="2d65b54eedbacecd" providerId="LiveId" clId="{B298441D-3380-4D9E-8014-E288BC276FDA}" dt="2024-05-01T02:05:53.515" v="2823" actId="11529"/>
          <ac:cxnSpMkLst>
            <pc:docMk/>
            <pc:sldMk cId="3302383372" sldId="281"/>
            <ac:cxnSpMk id="12" creationId="{3251F51F-AFCF-D148-0D61-207E86217E29}"/>
          </ac:cxnSpMkLst>
        </pc:cxnChg>
        <pc:cxnChg chg="add mod">
          <ac:chgData name="Alireza Bolourian" userId="2d65b54eedbacecd" providerId="LiveId" clId="{B298441D-3380-4D9E-8014-E288BC276FDA}" dt="2024-05-01T02:10:20.842" v="2872"/>
          <ac:cxnSpMkLst>
            <pc:docMk/>
            <pc:sldMk cId="3302383372" sldId="281"/>
            <ac:cxnSpMk id="13" creationId="{CA7A84E9-2D95-C78D-49B1-E57B6A22C506}"/>
          </ac:cxnSpMkLst>
        </pc:cxnChg>
        <pc:cxnChg chg="add mod">
          <ac:chgData name="Alireza Bolourian" userId="2d65b54eedbacecd" providerId="LiveId" clId="{B298441D-3380-4D9E-8014-E288BC276FDA}" dt="2024-05-01T02:10:50.466" v="2879"/>
          <ac:cxnSpMkLst>
            <pc:docMk/>
            <pc:sldMk cId="3302383372" sldId="281"/>
            <ac:cxnSpMk id="15" creationId="{1C1CD102-FD35-20F8-AD74-BCFFF33E2B8E}"/>
          </ac:cxnSpMkLst>
        </pc:cxnChg>
        <pc:cxnChg chg="add mod">
          <ac:chgData name="Alireza Bolourian" userId="2d65b54eedbacecd" providerId="LiveId" clId="{B298441D-3380-4D9E-8014-E288BC276FDA}" dt="2024-05-01T04:40:40.258" v="5279"/>
          <ac:cxnSpMkLst>
            <pc:docMk/>
            <pc:sldMk cId="3302383372" sldId="281"/>
            <ac:cxnSpMk id="20" creationId="{3687AFA0-ECD1-4F75-5C09-4D1D85D7E2DB}"/>
          </ac:cxnSpMkLst>
        </pc:cxnChg>
      </pc:sldChg>
      <pc:sldChg chg="addSp delSp modSp add mod setBg addAnim delAnim setClrOvrMap">
        <pc:chgData name="Alireza Bolourian" userId="2d65b54eedbacecd" providerId="LiveId" clId="{B298441D-3380-4D9E-8014-E288BC276FDA}" dt="2024-05-02T02:52:31.239" v="5814" actId="20577"/>
        <pc:sldMkLst>
          <pc:docMk/>
          <pc:sldMk cId="2789259365" sldId="282"/>
        </pc:sldMkLst>
        <pc:spChg chg="del">
          <ac:chgData name="Alireza Bolourian" userId="2d65b54eedbacecd" providerId="LiveId" clId="{B298441D-3380-4D9E-8014-E288BC276FDA}" dt="2024-04-28T01:55:57.830" v="1373" actId="478"/>
          <ac:spMkLst>
            <pc:docMk/>
            <pc:sldMk cId="2789259365" sldId="282"/>
            <ac:spMk id="2" creationId="{01CEA7E4-C97E-9CCF-8D2A-0590E642E65B}"/>
          </ac:spMkLst>
        </pc:spChg>
        <pc:spChg chg="del">
          <ac:chgData name="Alireza Bolourian" userId="2d65b54eedbacecd" providerId="LiveId" clId="{B298441D-3380-4D9E-8014-E288BC276FDA}" dt="2024-04-28T01:55:58.807" v="1374" actId="478"/>
          <ac:spMkLst>
            <pc:docMk/>
            <pc:sldMk cId="2789259365" sldId="282"/>
            <ac:spMk id="3" creationId="{DDE8EB57-DE46-2C7D-0A0A-689DA36EA944}"/>
          </ac:spMkLst>
        </pc:spChg>
        <pc:spChg chg="del">
          <ac:chgData name="Alireza Bolourian" userId="2d65b54eedbacecd" providerId="LiveId" clId="{B298441D-3380-4D9E-8014-E288BC276FDA}" dt="2024-04-28T01:56:03.262" v="1376" actId="478"/>
          <ac:spMkLst>
            <pc:docMk/>
            <pc:sldMk cId="2789259365" sldId="282"/>
            <ac:spMk id="4" creationId="{022D26B6-A7E3-CBD6-7CF1-0E5CAD0CB3A2}"/>
          </ac:spMkLst>
        </pc:spChg>
        <pc:spChg chg="add mod">
          <ac:chgData name="Alireza Bolourian" userId="2d65b54eedbacecd" providerId="LiveId" clId="{B298441D-3380-4D9E-8014-E288BC276FDA}" dt="2024-05-01T03:28:44.459" v="5252" actId="1076"/>
          <ac:spMkLst>
            <pc:docMk/>
            <pc:sldMk cId="2789259365" sldId="282"/>
            <ac:spMk id="4" creationId="{C2F050FB-79B4-8178-87C3-09C516BDC8A9}"/>
          </ac:spMkLst>
        </pc:spChg>
        <pc:spChg chg="add mod ord">
          <ac:chgData name="Alireza Bolourian" userId="2d65b54eedbacecd" providerId="LiveId" clId="{B298441D-3380-4D9E-8014-E288BC276FDA}" dt="2024-05-02T02:52:31.239" v="5814" actId="20577"/>
          <ac:spMkLst>
            <pc:docMk/>
            <pc:sldMk cId="2789259365" sldId="282"/>
            <ac:spMk id="5" creationId="{334C5119-4F0B-E784-97AD-4C2ED578ECCA}"/>
          </ac:spMkLst>
        </pc:spChg>
        <pc:spChg chg="mod">
          <ac:chgData name="Alireza Bolourian" userId="2d65b54eedbacecd" providerId="LiveId" clId="{B298441D-3380-4D9E-8014-E288BC276FDA}" dt="2024-04-28T02:02:52.971" v="1600" actId="26606"/>
          <ac:spMkLst>
            <pc:docMk/>
            <pc:sldMk cId="2789259365" sldId="282"/>
            <ac:spMk id="8" creationId="{0CB24EA9-6849-A74D-844B-D1F809E45C65}"/>
          </ac:spMkLst>
        </pc:spChg>
        <pc:spChg chg="add mod">
          <ac:chgData name="Alireza Bolourian" userId="2d65b54eedbacecd" providerId="LiveId" clId="{B298441D-3380-4D9E-8014-E288BC276FDA}" dt="2024-05-01T03:29:03.918" v="5254" actId="1076"/>
          <ac:spMkLst>
            <pc:docMk/>
            <pc:sldMk cId="2789259365" sldId="282"/>
            <ac:spMk id="10" creationId="{79894835-0CA1-99CF-A9C8-6444C65DAF14}"/>
          </ac:spMkLst>
        </pc:spChg>
        <pc:spChg chg="add del">
          <ac:chgData name="Alireza Bolourian" userId="2d65b54eedbacecd" providerId="LiveId" clId="{B298441D-3380-4D9E-8014-E288BC276FDA}" dt="2024-04-28T02:02:52.971" v="1600" actId="26606"/>
          <ac:spMkLst>
            <pc:docMk/>
            <pc:sldMk cId="2789259365" sldId="282"/>
            <ac:spMk id="13" creationId="{95CB840F-8E41-4CA5-B79B-25CC80AD234A}"/>
          </ac:spMkLst>
        </pc:spChg>
        <pc:spChg chg="add del">
          <ac:chgData name="Alireza Bolourian" userId="2d65b54eedbacecd" providerId="LiveId" clId="{B298441D-3380-4D9E-8014-E288BC276FDA}" dt="2024-04-28T02:01:36.697" v="1566" actId="26606"/>
          <ac:spMkLst>
            <pc:docMk/>
            <pc:sldMk cId="2789259365" sldId="282"/>
            <ac:spMk id="17" creationId="{4101A8DB-2694-489B-8697-9E273188DE9B}"/>
          </ac:spMkLst>
        </pc:spChg>
        <pc:spChg chg="add del">
          <ac:chgData name="Alireza Bolourian" userId="2d65b54eedbacecd" providerId="LiveId" clId="{B298441D-3380-4D9E-8014-E288BC276FDA}" dt="2024-04-28T02:02:43.246" v="1591" actId="26606"/>
          <ac:spMkLst>
            <pc:docMk/>
            <pc:sldMk cId="2789259365" sldId="282"/>
            <ac:spMk id="26" creationId="{41A156E7-2308-44C1-AFC5-BDC68FEF90E1}"/>
          </ac:spMkLst>
        </pc:spChg>
        <pc:spChg chg="add del">
          <ac:chgData name="Alireza Bolourian" userId="2d65b54eedbacecd" providerId="LiveId" clId="{B298441D-3380-4D9E-8014-E288BC276FDA}" dt="2024-04-28T02:02:43.246" v="1591" actId="26606"/>
          <ac:spMkLst>
            <pc:docMk/>
            <pc:sldMk cId="2789259365" sldId="282"/>
            <ac:spMk id="27" creationId="{AB3D19C7-11BA-4EB2-BF56-6C1C300DA48A}"/>
          </ac:spMkLst>
        </pc:spChg>
        <pc:spChg chg="add mod">
          <ac:chgData name="Alireza Bolourian" userId="2d65b54eedbacecd" providerId="LiveId" clId="{B298441D-3380-4D9E-8014-E288BC276FDA}" dt="2024-04-28T02:28:39.272" v="2335" actId="1076"/>
          <ac:spMkLst>
            <pc:docMk/>
            <pc:sldMk cId="2789259365" sldId="282"/>
            <ac:spMk id="30" creationId="{D15A6FB0-5BD5-C3BA-6F6A-D30FEBA2106F}"/>
          </ac:spMkLst>
        </pc:spChg>
        <pc:spChg chg="add mod">
          <ac:chgData name="Alireza Bolourian" userId="2d65b54eedbacecd" providerId="LiveId" clId="{B298441D-3380-4D9E-8014-E288BC276FDA}" dt="2024-04-28T02:27:52.948" v="2314" actId="1076"/>
          <ac:spMkLst>
            <pc:docMk/>
            <pc:sldMk cId="2789259365" sldId="282"/>
            <ac:spMk id="32" creationId="{8D1B0575-DF5D-2220-1DF3-A66EBB635A98}"/>
          </ac:spMkLst>
        </pc:spChg>
        <pc:spChg chg="add mod">
          <ac:chgData name="Alireza Bolourian" userId="2d65b54eedbacecd" providerId="LiveId" clId="{B298441D-3380-4D9E-8014-E288BC276FDA}" dt="2024-04-28T02:28:27.758" v="2334" actId="313"/>
          <ac:spMkLst>
            <pc:docMk/>
            <pc:sldMk cId="2789259365" sldId="282"/>
            <ac:spMk id="34" creationId="{5A6879BF-2D6E-9EAD-052A-816289C340CD}"/>
          </ac:spMkLst>
        </pc:spChg>
        <pc:picChg chg="add mod ord">
          <ac:chgData name="Alireza Bolourian" userId="2d65b54eedbacecd" providerId="LiveId" clId="{B298441D-3380-4D9E-8014-E288BC276FDA}" dt="2024-04-28T02:12:08.440" v="1795" actId="1076"/>
          <ac:picMkLst>
            <pc:docMk/>
            <pc:sldMk cId="2789259365" sldId="282"/>
            <ac:picMk id="7" creationId="{5277FAA1-834A-8AB6-E527-2C5CDB919C8B}"/>
          </ac:picMkLst>
        </pc:picChg>
        <pc:picChg chg="add del mod">
          <ac:chgData name="Alireza Bolourian" userId="2d65b54eedbacecd" providerId="LiveId" clId="{B298441D-3380-4D9E-8014-E288BC276FDA}" dt="2024-04-28T02:01:43.491" v="1579" actId="22"/>
          <ac:picMkLst>
            <pc:docMk/>
            <pc:sldMk cId="2789259365" sldId="282"/>
            <ac:picMk id="10" creationId="{8E24B096-EBD3-5D7D-C883-910C2300D35A}"/>
          </ac:picMkLst>
        </pc:picChg>
        <pc:picChg chg="add mod">
          <ac:chgData name="Alireza Bolourian" userId="2d65b54eedbacecd" providerId="LiveId" clId="{B298441D-3380-4D9E-8014-E288BC276FDA}" dt="2024-04-28T02:12:10.560" v="1796" actId="1076"/>
          <ac:picMkLst>
            <pc:docMk/>
            <pc:sldMk cId="2789259365" sldId="282"/>
            <ac:picMk id="12" creationId="{DD495AF5-1FD8-D372-C480-11B3B4BCFCFB}"/>
          </ac:picMkLst>
        </pc:picChg>
        <pc:picChg chg="add del">
          <ac:chgData name="Alireza Bolourian" userId="2d65b54eedbacecd" providerId="LiveId" clId="{B298441D-3380-4D9E-8014-E288BC276FDA}" dt="2024-04-28T02:01:35.311" v="1564" actId="26606"/>
          <ac:picMkLst>
            <pc:docMk/>
            <pc:sldMk cId="2789259365" sldId="282"/>
            <ac:picMk id="15" creationId="{A26253E7-65E8-4CFA-9503-31AA96B7794A}"/>
          </ac:picMkLst>
        </pc:picChg>
        <pc:picChg chg="del">
          <ac:chgData name="Alireza Bolourian" userId="2d65b54eedbacecd" providerId="LiveId" clId="{B298441D-3380-4D9E-8014-E288BC276FDA}" dt="2024-04-28T01:55:18.956" v="1363" actId="478"/>
          <ac:picMkLst>
            <pc:docMk/>
            <pc:sldMk cId="2789259365" sldId="282"/>
            <ac:picMk id="16" creationId="{1300E2D7-7A7B-E225-19E3-56F98C1436C4}"/>
          </ac:picMkLst>
        </pc:picChg>
        <pc:picChg chg="add del">
          <ac:chgData name="Alireza Bolourian" userId="2d65b54eedbacecd" providerId="LiveId" clId="{B298441D-3380-4D9E-8014-E288BC276FDA}" dt="2024-04-28T02:01:32.836" v="1559" actId="26606"/>
          <ac:picMkLst>
            <pc:docMk/>
            <pc:sldMk cId="2789259365" sldId="282"/>
            <ac:picMk id="18" creationId="{F15A1844-5CB8-438B-B90E-EF2A51CF87B6}"/>
          </ac:picMkLst>
        </pc:picChg>
        <pc:picChg chg="add del">
          <ac:chgData name="Alireza Bolourian" userId="2d65b54eedbacecd" providerId="LiveId" clId="{B298441D-3380-4D9E-8014-E288BC276FDA}" dt="2024-04-28T02:01:37.780" v="1568" actId="26606"/>
          <ac:picMkLst>
            <pc:docMk/>
            <pc:sldMk cId="2789259365" sldId="282"/>
            <ac:picMk id="19" creationId="{D04C0182-96E7-4A1B-8EAB-F910C2F3ED48}"/>
          </ac:picMkLst>
        </pc:picChg>
        <pc:picChg chg="add del">
          <ac:chgData name="Alireza Bolourian" userId="2d65b54eedbacecd" providerId="LiveId" clId="{B298441D-3380-4D9E-8014-E288BC276FDA}" dt="2024-04-28T02:01:40.588" v="1575" actId="26606"/>
          <ac:picMkLst>
            <pc:docMk/>
            <pc:sldMk cId="2789259365" sldId="282"/>
            <ac:picMk id="20" creationId="{A26253E7-65E8-4CFA-9503-31AA96B7794A}"/>
          </ac:picMkLst>
        </pc:picChg>
        <pc:picChg chg="add del">
          <ac:chgData name="Alireza Bolourian" userId="2d65b54eedbacecd" providerId="LiveId" clId="{B298441D-3380-4D9E-8014-E288BC276FDA}" dt="2024-04-28T02:01:38.496" v="1570" actId="26606"/>
          <ac:picMkLst>
            <pc:docMk/>
            <pc:sldMk cId="2789259365" sldId="282"/>
            <ac:picMk id="21" creationId="{F15A1844-5CB8-438B-B90E-EF2A51CF87B6}"/>
          </ac:picMkLst>
        </pc:picChg>
        <pc:picChg chg="add del">
          <ac:chgData name="Alireza Bolourian" userId="2d65b54eedbacecd" providerId="LiveId" clId="{B298441D-3380-4D9E-8014-E288BC276FDA}" dt="2024-04-28T02:01:42.245" v="1577" actId="26606"/>
          <ac:picMkLst>
            <pc:docMk/>
            <pc:sldMk cId="2789259365" sldId="282"/>
            <ac:picMk id="22" creationId="{D04C0182-96E7-4A1B-8EAB-F910C2F3ED48}"/>
          </ac:picMkLst>
        </pc:picChg>
        <pc:picChg chg="add del">
          <ac:chgData name="Alireza Bolourian" userId="2d65b54eedbacecd" providerId="LiveId" clId="{B298441D-3380-4D9E-8014-E288BC276FDA}" dt="2024-04-28T02:02:37.980" v="1582" actId="26606"/>
          <ac:picMkLst>
            <pc:docMk/>
            <pc:sldMk cId="2789259365" sldId="282"/>
            <ac:picMk id="23" creationId="{F15A1844-5CB8-438B-B90E-EF2A51CF87B6}"/>
          </ac:picMkLst>
        </pc:picChg>
        <pc:picChg chg="add del">
          <ac:chgData name="Alireza Bolourian" userId="2d65b54eedbacecd" providerId="LiveId" clId="{B298441D-3380-4D9E-8014-E288BC276FDA}" dt="2024-04-28T02:02:41.911" v="1589" actId="26606"/>
          <ac:picMkLst>
            <pc:docMk/>
            <pc:sldMk cId="2789259365" sldId="282"/>
            <ac:picMk id="24" creationId="{A26253E7-65E8-4CFA-9503-31AA96B7794A}"/>
          </ac:picMkLst>
        </pc:picChg>
        <pc:picChg chg="add del">
          <ac:chgData name="Alireza Bolourian" userId="2d65b54eedbacecd" providerId="LiveId" clId="{B298441D-3380-4D9E-8014-E288BC276FDA}" dt="2024-04-28T02:02:38.736" v="1584" actId="26606"/>
          <ac:picMkLst>
            <pc:docMk/>
            <pc:sldMk cId="2789259365" sldId="282"/>
            <ac:picMk id="25" creationId="{D04C0182-96E7-4A1B-8EAB-F910C2F3ED48}"/>
          </ac:picMkLst>
        </pc:picChg>
        <pc:picChg chg="add mod">
          <ac:chgData name="Alireza Bolourian" userId="2d65b54eedbacecd" providerId="LiveId" clId="{B298441D-3380-4D9E-8014-E288BC276FDA}" dt="2024-04-28T02:27:55.327" v="2315" actId="1076"/>
          <ac:picMkLst>
            <pc:docMk/>
            <pc:sldMk cId="2789259365" sldId="282"/>
            <ac:picMk id="28" creationId="{00882B7F-4DAD-461D-CD06-9454F2B152DD}"/>
          </ac:picMkLst>
        </pc:picChg>
        <pc:picChg chg="add del">
          <ac:chgData name="Alireza Bolourian" userId="2d65b54eedbacecd" providerId="LiveId" clId="{B298441D-3380-4D9E-8014-E288BC276FDA}" dt="2024-04-28T02:02:46.233" v="1594" actId="26606"/>
          <ac:picMkLst>
            <pc:docMk/>
            <pc:sldMk cId="2789259365" sldId="282"/>
            <ac:picMk id="29" creationId="{D8C67178-C15E-489D-8DDF-CB1BD419478F}"/>
          </ac:picMkLst>
        </pc:picChg>
        <pc:picChg chg="add del">
          <ac:chgData name="Alireza Bolourian" userId="2d65b54eedbacecd" providerId="LiveId" clId="{B298441D-3380-4D9E-8014-E288BC276FDA}" dt="2024-04-28T02:02:48.422" v="1596" actId="26606"/>
          <ac:picMkLst>
            <pc:docMk/>
            <pc:sldMk cId="2789259365" sldId="282"/>
            <ac:picMk id="31" creationId="{A26253E7-65E8-4CFA-9503-31AA96B7794A}"/>
          </ac:picMkLst>
        </pc:picChg>
        <pc:picChg chg="add del">
          <ac:chgData name="Alireza Bolourian" userId="2d65b54eedbacecd" providerId="LiveId" clId="{B298441D-3380-4D9E-8014-E288BC276FDA}" dt="2024-04-28T02:02:50.480" v="1598" actId="26606"/>
          <ac:picMkLst>
            <pc:docMk/>
            <pc:sldMk cId="2789259365" sldId="282"/>
            <ac:picMk id="33" creationId="{F15A1844-5CB8-438B-B90E-EF2A51CF87B6}"/>
          </ac:picMkLst>
        </pc:picChg>
        <pc:picChg chg="add del">
          <ac:chgData name="Alireza Bolourian" userId="2d65b54eedbacecd" providerId="LiveId" clId="{B298441D-3380-4D9E-8014-E288BC276FDA}" dt="2024-04-28T02:02:52.971" v="1600" actId="26606"/>
          <ac:picMkLst>
            <pc:docMk/>
            <pc:sldMk cId="2789259365" sldId="282"/>
            <ac:picMk id="35" creationId="{D04C0182-96E7-4A1B-8EAB-F910C2F3ED48}"/>
          </ac:picMkLst>
        </pc:picChg>
        <pc:cxnChg chg="add mod">
          <ac:chgData name="Alireza Bolourian" userId="2d65b54eedbacecd" providerId="LiveId" clId="{B298441D-3380-4D9E-8014-E288BC276FDA}" dt="2024-05-01T03:28:41.799" v="5251" actId="14100"/>
          <ac:cxnSpMkLst>
            <pc:docMk/>
            <pc:sldMk cId="2789259365" sldId="282"/>
            <ac:cxnSpMk id="3" creationId="{6F5DF078-493D-FE4B-8D72-2D0A6DB0B826}"/>
          </ac:cxnSpMkLst>
        </pc:cxnChg>
        <pc:cxnChg chg="add mod">
          <ac:chgData name="Alireza Bolourian" userId="2d65b54eedbacecd" providerId="LiveId" clId="{B298441D-3380-4D9E-8014-E288BC276FDA}" dt="2024-05-01T03:28:09.197" v="5226" actId="208"/>
          <ac:cxnSpMkLst>
            <pc:docMk/>
            <pc:sldMk cId="2789259365" sldId="282"/>
            <ac:cxnSpMk id="9" creationId="{47FF135A-E839-9A2E-7FB3-DA86700A9A57}"/>
          </ac:cxnSpMkLst>
        </pc:cxnChg>
      </pc:sldChg>
      <pc:sldChg chg="addSp delSp modSp add mod">
        <pc:chgData name="Alireza Bolourian" userId="2d65b54eedbacecd" providerId="LiveId" clId="{B298441D-3380-4D9E-8014-E288BC276FDA}" dt="2024-05-01T04:40:41.713" v="5280"/>
        <pc:sldMkLst>
          <pc:docMk/>
          <pc:sldMk cId="1028045385" sldId="283"/>
        </pc:sldMkLst>
        <pc:spChg chg="mod">
          <ac:chgData name="Alireza Bolourian" userId="2d65b54eedbacecd" providerId="LiveId" clId="{B298441D-3380-4D9E-8014-E288BC276FDA}" dt="2024-04-28T01:55:45.330" v="1370" actId="1076"/>
          <ac:spMkLst>
            <pc:docMk/>
            <pc:sldMk cId="1028045385" sldId="283"/>
            <ac:spMk id="2" creationId="{01CEA7E4-C97E-9CCF-8D2A-0590E642E65B}"/>
          </ac:spMkLst>
        </pc:spChg>
        <pc:spChg chg="del">
          <ac:chgData name="Alireza Bolourian" userId="2d65b54eedbacecd" providerId="LiveId" clId="{B298441D-3380-4D9E-8014-E288BC276FDA}" dt="2024-04-28T01:55:48.510" v="1371" actId="478"/>
          <ac:spMkLst>
            <pc:docMk/>
            <pc:sldMk cId="1028045385" sldId="283"/>
            <ac:spMk id="3" creationId="{DDE8EB57-DE46-2C7D-0A0A-689DA36EA944}"/>
          </ac:spMkLst>
        </pc:spChg>
        <pc:spChg chg="mod">
          <ac:chgData name="Alireza Bolourian" userId="2d65b54eedbacecd" providerId="LiveId" clId="{B298441D-3380-4D9E-8014-E288BC276FDA}" dt="2024-04-28T01:55:54.540" v="1372" actId="1076"/>
          <ac:spMkLst>
            <pc:docMk/>
            <pc:sldMk cId="1028045385" sldId="283"/>
            <ac:spMk id="4" creationId="{022D26B6-A7E3-CBD6-7CF1-0E5CAD0CB3A2}"/>
          </ac:spMkLst>
        </pc:spChg>
        <pc:spChg chg="add mod">
          <ac:chgData name="Alireza Bolourian" userId="2d65b54eedbacecd" providerId="LiveId" clId="{B298441D-3380-4D9E-8014-E288BC276FDA}" dt="2024-05-01T02:10:40.541" v="2876"/>
          <ac:spMkLst>
            <pc:docMk/>
            <pc:sldMk cId="1028045385" sldId="283"/>
            <ac:spMk id="5" creationId="{AD4B71E1-5A4B-B37F-39D1-D51A3C16AD06}"/>
          </ac:spMkLst>
        </pc:spChg>
        <pc:spChg chg="add mod">
          <ac:chgData name="Alireza Bolourian" userId="2d65b54eedbacecd" providerId="LiveId" clId="{B298441D-3380-4D9E-8014-E288BC276FDA}" dt="2024-05-01T02:11:14.364" v="2884"/>
          <ac:spMkLst>
            <pc:docMk/>
            <pc:sldMk cId="1028045385" sldId="283"/>
            <ac:spMk id="7" creationId="{7FB60742-5DAA-315A-9FE8-4B7D5C875C60}"/>
          </ac:spMkLst>
        </pc:spChg>
        <pc:spChg chg="mod">
          <ac:chgData name="Alireza Bolourian" userId="2d65b54eedbacecd" providerId="LiveId" clId="{B298441D-3380-4D9E-8014-E288BC276FDA}" dt="2024-04-28T02:09:54.566" v="1765" actId="1076"/>
          <ac:spMkLst>
            <pc:docMk/>
            <pc:sldMk cId="1028045385" sldId="283"/>
            <ac:spMk id="8" creationId="{0CB24EA9-6849-A74D-844B-D1F809E45C65}"/>
          </ac:spMkLst>
        </pc:spChg>
        <pc:spChg chg="add mod">
          <ac:chgData name="Alireza Bolourian" userId="2d65b54eedbacecd" providerId="LiveId" clId="{B298441D-3380-4D9E-8014-E288BC276FDA}" dt="2024-05-01T02:11:27.370" v="2888"/>
          <ac:spMkLst>
            <pc:docMk/>
            <pc:sldMk cId="1028045385" sldId="283"/>
            <ac:spMk id="9" creationId="{2D489F1B-E9ED-1384-0A37-3C2ECD87A249}"/>
          </ac:spMkLst>
        </pc:spChg>
        <pc:spChg chg="add mod">
          <ac:chgData name="Alireza Bolourian" userId="2d65b54eedbacecd" providerId="LiveId" clId="{B298441D-3380-4D9E-8014-E288BC276FDA}" dt="2024-05-01T04:40:28.664" v="5276"/>
          <ac:spMkLst>
            <pc:docMk/>
            <pc:sldMk cId="1028045385" sldId="283"/>
            <ac:spMk id="10" creationId="{A4B81A97-05D8-613B-E4B6-5DF0C53BA130}"/>
          </ac:spMkLst>
        </pc:spChg>
        <pc:picChg chg="mod">
          <ac:chgData name="Alireza Bolourian" userId="2d65b54eedbacecd" providerId="LiveId" clId="{B298441D-3380-4D9E-8014-E288BC276FDA}" dt="2024-04-28T01:55:31.199" v="1369" actId="1076"/>
          <ac:picMkLst>
            <pc:docMk/>
            <pc:sldMk cId="1028045385" sldId="283"/>
            <ac:picMk id="16" creationId="{1300E2D7-7A7B-E225-19E3-56F98C1436C4}"/>
          </ac:picMkLst>
        </pc:picChg>
        <pc:cxnChg chg="add mod">
          <ac:chgData name="Alireza Bolourian" userId="2d65b54eedbacecd" providerId="LiveId" clId="{B298441D-3380-4D9E-8014-E288BC276FDA}" dt="2024-05-01T02:10:22.346" v="2873"/>
          <ac:cxnSpMkLst>
            <pc:docMk/>
            <pc:sldMk cId="1028045385" sldId="283"/>
            <ac:cxnSpMk id="3" creationId="{3A55AA78-D87C-23ED-8AF9-EBA39D80D129}"/>
          </ac:cxnSpMkLst>
        </pc:cxnChg>
        <pc:cxnChg chg="add mod">
          <ac:chgData name="Alireza Bolourian" userId="2d65b54eedbacecd" providerId="LiveId" clId="{B298441D-3380-4D9E-8014-E288BC276FDA}" dt="2024-05-01T02:10:52.367" v="2880"/>
          <ac:cxnSpMkLst>
            <pc:docMk/>
            <pc:sldMk cId="1028045385" sldId="283"/>
            <ac:cxnSpMk id="6" creationId="{25315CB9-6FC4-3730-985E-872B2FD6E8FB}"/>
          </ac:cxnSpMkLst>
        </pc:cxnChg>
        <pc:cxnChg chg="add mod">
          <ac:chgData name="Alireza Bolourian" userId="2d65b54eedbacecd" providerId="LiveId" clId="{B298441D-3380-4D9E-8014-E288BC276FDA}" dt="2024-05-01T04:40:41.713" v="5280"/>
          <ac:cxnSpMkLst>
            <pc:docMk/>
            <pc:sldMk cId="1028045385" sldId="283"/>
            <ac:cxnSpMk id="11" creationId="{CF716AE4-B991-1340-D6D3-BC3D6BBCB6C0}"/>
          </ac:cxnSpMkLst>
        </pc:cxnChg>
      </pc:sldChg>
      <pc:sldChg chg="addSp modSp add mod ord">
        <pc:chgData name="Alireza Bolourian" userId="2d65b54eedbacecd" providerId="LiveId" clId="{B298441D-3380-4D9E-8014-E288BC276FDA}" dt="2024-05-01T04:40:43.433" v="5281"/>
        <pc:sldMkLst>
          <pc:docMk/>
          <pc:sldMk cId="552642609" sldId="284"/>
        </pc:sldMkLst>
        <pc:spChg chg="mod">
          <ac:chgData name="Alireza Bolourian" userId="2d65b54eedbacecd" providerId="LiveId" clId="{B298441D-3380-4D9E-8014-E288BC276FDA}" dt="2024-04-28T02:13:11.898" v="1806" actId="1076"/>
          <ac:spMkLst>
            <pc:docMk/>
            <pc:sldMk cId="552642609" sldId="284"/>
            <ac:spMk id="2" creationId="{01CEA7E4-C97E-9CCF-8D2A-0590E642E65B}"/>
          </ac:spMkLst>
        </pc:spChg>
        <pc:spChg chg="add mod">
          <ac:chgData name="Alireza Bolourian" userId="2d65b54eedbacecd" providerId="LiveId" clId="{B298441D-3380-4D9E-8014-E288BC276FDA}" dt="2024-04-28T02:18:30.322" v="2052" actId="1076"/>
          <ac:spMkLst>
            <pc:docMk/>
            <pc:sldMk cId="552642609" sldId="284"/>
            <ac:spMk id="3" creationId="{9332345C-930E-F2FA-E920-670009AD4F56}"/>
          </ac:spMkLst>
        </pc:spChg>
        <pc:spChg chg="mod">
          <ac:chgData name="Alireza Bolourian" userId="2d65b54eedbacecd" providerId="LiveId" clId="{B298441D-3380-4D9E-8014-E288BC276FDA}" dt="2024-04-28T02:13:28.067" v="1809" actId="1076"/>
          <ac:spMkLst>
            <pc:docMk/>
            <pc:sldMk cId="552642609" sldId="284"/>
            <ac:spMk id="4" creationId="{022D26B6-A7E3-CBD6-7CF1-0E5CAD0CB3A2}"/>
          </ac:spMkLst>
        </pc:spChg>
        <pc:spChg chg="add mod">
          <ac:chgData name="Alireza Bolourian" userId="2d65b54eedbacecd" providerId="LiveId" clId="{B298441D-3380-4D9E-8014-E288BC276FDA}" dt="2024-04-28T02:13:51.216" v="1819" actId="1076"/>
          <ac:spMkLst>
            <pc:docMk/>
            <pc:sldMk cId="552642609" sldId="284"/>
            <ac:spMk id="5" creationId="{77DBCD37-456F-82AA-E250-43283D80AC3E}"/>
          </ac:spMkLst>
        </pc:spChg>
        <pc:spChg chg="add mod">
          <ac:chgData name="Alireza Bolourian" userId="2d65b54eedbacecd" providerId="LiveId" clId="{B298441D-3380-4D9E-8014-E288BC276FDA}" dt="2024-05-01T02:10:42.074" v="2877"/>
          <ac:spMkLst>
            <pc:docMk/>
            <pc:sldMk cId="552642609" sldId="284"/>
            <ac:spMk id="7" creationId="{9C2B6797-91FA-D071-67C4-A40C807C9C56}"/>
          </ac:spMkLst>
        </pc:spChg>
        <pc:spChg chg="add mod">
          <ac:chgData name="Alireza Bolourian" userId="2d65b54eedbacecd" providerId="LiveId" clId="{B298441D-3380-4D9E-8014-E288BC276FDA}" dt="2024-05-01T02:11:15.991" v="2885"/>
          <ac:spMkLst>
            <pc:docMk/>
            <pc:sldMk cId="552642609" sldId="284"/>
            <ac:spMk id="10" creationId="{C6DA4B8D-EA66-0098-13FC-93F030074109}"/>
          </ac:spMkLst>
        </pc:spChg>
        <pc:spChg chg="add mod">
          <ac:chgData name="Alireza Bolourian" userId="2d65b54eedbacecd" providerId="LiveId" clId="{B298441D-3380-4D9E-8014-E288BC276FDA}" dt="2024-05-01T02:11:29.038" v="2889"/>
          <ac:spMkLst>
            <pc:docMk/>
            <pc:sldMk cId="552642609" sldId="284"/>
            <ac:spMk id="11" creationId="{20330D09-80A9-A035-24FD-6B455765297C}"/>
          </ac:spMkLst>
        </pc:spChg>
        <pc:spChg chg="add mod">
          <ac:chgData name="Alireza Bolourian" userId="2d65b54eedbacecd" providerId="LiveId" clId="{B298441D-3380-4D9E-8014-E288BC276FDA}" dt="2024-05-01T04:40:31.200" v="5277"/>
          <ac:spMkLst>
            <pc:docMk/>
            <pc:sldMk cId="552642609" sldId="284"/>
            <ac:spMk id="12" creationId="{E8BF61A8-B440-080A-C37C-AEAE13CB1B2C}"/>
          </ac:spMkLst>
        </pc:spChg>
        <pc:picChg chg="mod">
          <ac:chgData name="Alireza Bolourian" userId="2d65b54eedbacecd" providerId="LiveId" clId="{B298441D-3380-4D9E-8014-E288BC276FDA}" dt="2024-04-28T02:13:38.002" v="1814" actId="1076"/>
          <ac:picMkLst>
            <pc:docMk/>
            <pc:sldMk cId="552642609" sldId="284"/>
            <ac:picMk id="16" creationId="{1300E2D7-7A7B-E225-19E3-56F98C1436C4}"/>
          </ac:picMkLst>
        </pc:picChg>
        <pc:cxnChg chg="add mod">
          <ac:chgData name="Alireza Bolourian" userId="2d65b54eedbacecd" providerId="LiveId" clId="{B298441D-3380-4D9E-8014-E288BC276FDA}" dt="2024-05-01T02:10:24.771" v="2874"/>
          <ac:cxnSpMkLst>
            <pc:docMk/>
            <pc:sldMk cId="552642609" sldId="284"/>
            <ac:cxnSpMk id="6" creationId="{FFFC8360-B8BE-9B61-1554-3FA05E15195A}"/>
          </ac:cxnSpMkLst>
        </pc:cxnChg>
        <pc:cxnChg chg="add mod">
          <ac:chgData name="Alireza Bolourian" userId="2d65b54eedbacecd" providerId="LiveId" clId="{B298441D-3380-4D9E-8014-E288BC276FDA}" dt="2024-05-01T02:10:54.027" v="2881"/>
          <ac:cxnSpMkLst>
            <pc:docMk/>
            <pc:sldMk cId="552642609" sldId="284"/>
            <ac:cxnSpMk id="9" creationId="{98BC221F-C3B1-19E9-B90E-A0451A9C0B0B}"/>
          </ac:cxnSpMkLst>
        </pc:cxnChg>
        <pc:cxnChg chg="add mod">
          <ac:chgData name="Alireza Bolourian" userId="2d65b54eedbacecd" providerId="LiveId" clId="{B298441D-3380-4D9E-8014-E288BC276FDA}" dt="2024-05-01T04:40:43.433" v="5281"/>
          <ac:cxnSpMkLst>
            <pc:docMk/>
            <pc:sldMk cId="552642609" sldId="284"/>
            <ac:cxnSpMk id="13" creationId="{B9BCFB3B-E796-612D-528A-AD81142D5527}"/>
          </ac:cxnSpMkLst>
        </pc:cxnChg>
      </pc:sldChg>
      <pc:sldChg chg="addSp delSp modSp add mod">
        <pc:chgData name="Alireza Bolourian" userId="2d65b54eedbacecd" providerId="LiveId" clId="{B298441D-3380-4D9E-8014-E288BC276FDA}" dt="2024-05-01T03:25:47.845" v="5214" actId="20577"/>
        <pc:sldMkLst>
          <pc:docMk/>
          <pc:sldMk cId="2414479771" sldId="285"/>
        </pc:sldMkLst>
        <pc:spChg chg="del">
          <ac:chgData name="Alireza Bolourian" userId="2d65b54eedbacecd" providerId="LiveId" clId="{B298441D-3380-4D9E-8014-E288BC276FDA}" dt="2024-04-28T02:19:00.662" v="2056" actId="478"/>
          <ac:spMkLst>
            <pc:docMk/>
            <pc:sldMk cId="2414479771" sldId="285"/>
            <ac:spMk id="2" creationId="{01CEA7E4-C97E-9CCF-8D2A-0590E642E65B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2" creationId="{2DB6CC39-7DD9-C7A4-4000-77F4C0BF97E2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3" creationId="{120E9691-ACD2-E829-BD04-A5886D72E2A6}"/>
          </ac:spMkLst>
        </pc:spChg>
        <pc:spChg chg="del">
          <ac:chgData name="Alireza Bolourian" userId="2d65b54eedbacecd" providerId="LiveId" clId="{B298441D-3380-4D9E-8014-E288BC276FDA}" dt="2024-04-28T02:18:59.027" v="2055" actId="478"/>
          <ac:spMkLst>
            <pc:docMk/>
            <pc:sldMk cId="2414479771" sldId="285"/>
            <ac:spMk id="3" creationId="{9332345C-930E-F2FA-E920-670009AD4F56}"/>
          </ac:spMkLst>
        </pc:spChg>
        <pc:spChg chg="del">
          <ac:chgData name="Alireza Bolourian" userId="2d65b54eedbacecd" providerId="LiveId" clId="{B298441D-3380-4D9E-8014-E288BC276FDA}" dt="2024-04-28T02:18:59.027" v="2055" actId="478"/>
          <ac:spMkLst>
            <pc:docMk/>
            <pc:sldMk cId="2414479771" sldId="285"/>
            <ac:spMk id="4" creationId="{022D26B6-A7E3-CBD6-7CF1-0E5CAD0CB3A2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4" creationId="{AC8BDA8C-F955-C649-CD38-8AB26AD56293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5" creationId="{5A9CDCF6-D542-B871-3D6C-4D4B8410AC06}"/>
          </ac:spMkLst>
        </pc:spChg>
        <pc:spChg chg="del">
          <ac:chgData name="Alireza Bolourian" userId="2d65b54eedbacecd" providerId="LiveId" clId="{B298441D-3380-4D9E-8014-E288BC276FDA}" dt="2024-04-28T02:18:59.027" v="2055" actId="478"/>
          <ac:spMkLst>
            <pc:docMk/>
            <pc:sldMk cId="2414479771" sldId="285"/>
            <ac:spMk id="5" creationId="{77DBCD37-456F-82AA-E250-43283D80AC3E}"/>
          </ac:spMkLst>
        </pc:spChg>
        <pc:spChg chg="mod">
          <ac:chgData name="Alireza Bolourian" userId="2d65b54eedbacecd" providerId="LiveId" clId="{B298441D-3380-4D9E-8014-E288BC276FDA}" dt="2024-04-28T02:19:07.296" v="2067" actId="20577"/>
          <ac:spMkLst>
            <pc:docMk/>
            <pc:sldMk cId="2414479771" sldId="285"/>
            <ac:spMk id="8" creationId="{0CB24EA9-6849-A74D-844B-D1F809E45C65}"/>
          </ac:spMkLst>
        </pc:spChg>
        <pc:spChg chg="add mod">
          <ac:chgData name="Alireza Bolourian" userId="2d65b54eedbacecd" providerId="LiveId" clId="{B298441D-3380-4D9E-8014-E288BC276FDA}" dt="2024-05-01T03:25:47.845" v="5214" actId="20577"/>
          <ac:spMkLst>
            <pc:docMk/>
            <pc:sldMk cId="2414479771" sldId="285"/>
            <ac:spMk id="11" creationId="{949767CA-5EA8-4FBE-EB99-D76DE7B13A3D}"/>
          </ac:spMkLst>
        </pc:spChg>
        <pc:spChg chg="add mod">
          <ac:chgData name="Alireza Bolourian" userId="2d65b54eedbacecd" providerId="LiveId" clId="{B298441D-3380-4D9E-8014-E288BC276FDA}" dt="2024-05-01T02:14:25.266" v="2933" actId="1076"/>
          <ac:spMkLst>
            <pc:docMk/>
            <pc:sldMk cId="2414479771" sldId="285"/>
            <ac:spMk id="12" creationId="{FF403A78-EB0F-229C-8CF2-5C2871FEB860}"/>
          </ac:spMkLst>
        </pc:spChg>
        <pc:spChg chg="add mod">
          <ac:chgData name="Alireza Bolourian" userId="2d65b54eedbacecd" providerId="LiveId" clId="{B298441D-3380-4D9E-8014-E288BC276FDA}" dt="2024-05-01T02:20:29.154" v="2990" actId="1076"/>
          <ac:spMkLst>
            <pc:docMk/>
            <pc:sldMk cId="2414479771" sldId="285"/>
            <ac:spMk id="13" creationId="{195EDF65-E1A5-ACB2-09F9-B54F9AC12448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14" creationId="{2189B4C0-1197-C1A8-3C6C-A0426740FCC0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17" creationId="{FB79AE40-1941-A360-89B2-50DB5B196F82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20" creationId="{EB52BC6E-50AC-E478-52C3-096E81247B3C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21" creationId="{A920A43C-66BA-B15F-3A85-85FDCA0D3673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22" creationId="{DF628369-767F-D3D1-166F-7A826728E829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23" creationId="{C38B5A5A-F52B-6026-9E8C-069FD7629EFA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26" creationId="{A88BC66C-ABCA-8A46-6876-D961C1A2CF7A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27" creationId="{32D1FDA0-41D1-BC3E-A7F4-831B32C45056}"/>
          </ac:spMkLst>
        </pc:spChg>
        <pc:spChg chg="add mod">
          <ac:chgData name="Alireza Bolourian" userId="2d65b54eedbacecd" providerId="LiveId" clId="{B298441D-3380-4D9E-8014-E288BC276FDA}" dt="2024-05-01T02:16:45.861" v="2967" actId="1076"/>
          <ac:spMkLst>
            <pc:docMk/>
            <pc:sldMk cId="2414479771" sldId="285"/>
            <ac:spMk id="28" creationId="{1C96B5EE-0D5D-19FB-6867-B20E48972905}"/>
          </ac:spMkLst>
        </pc:spChg>
        <pc:spChg chg="add mod">
          <ac:chgData name="Alireza Bolourian" userId="2d65b54eedbacecd" providerId="LiveId" clId="{B298441D-3380-4D9E-8014-E288BC276FDA}" dt="2024-05-01T02:20:43.930" v="2993" actId="20577"/>
          <ac:spMkLst>
            <pc:docMk/>
            <pc:sldMk cId="2414479771" sldId="285"/>
            <ac:spMk id="29" creationId="{4849CC5B-EDD7-4B0F-025C-0A1549545717}"/>
          </ac:spMkLst>
        </pc:spChg>
        <pc:spChg chg="add mod">
          <ac:chgData name="Alireza Bolourian" userId="2d65b54eedbacecd" providerId="LiveId" clId="{B298441D-3380-4D9E-8014-E288BC276FDA}" dt="2024-05-01T02:21:31.315" v="2999" actId="1076"/>
          <ac:spMkLst>
            <pc:docMk/>
            <pc:sldMk cId="2414479771" sldId="285"/>
            <ac:spMk id="36" creationId="{8166F6DF-72C4-BCE3-11FF-20BE4E96FCCA}"/>
          </ac:spMkLst>
        </pc:spChg>
        <pc:spChg chg="add mod">
          <ac:chgData name="Alireza Bolourian" userId="2d65b54eedbacecd" providerId="LiveId" clId="{B298441D-3380-4D9E-8014-E288BC276FDA}" dt="2024-05-01T02:23:23.718" v="3043" actId="1076"/>
          <ac:spMkLst>
            <pc:docMk/>
            <pc:sldMk cId="2414479771" sldId="285"/>
            <ac:spMk id="37" creationId="{D4F2B03A-243A-AA35-2360-9BFF69D36FA1}"/>
          </ac:spMkLst>
        </pc:spChg>
        <pc:spChg chg="add mod">
          <ac:chgData name="Alireza Bolourian" userId="2d65b54eedbacecd" providerId="LiveId" clId="{B298441D-3380-4D9E-8014-E288BC276FDA}" dt="2024-05-01T02:30:48.863" v="3124" actId="20577"/>
          <ac:spMkLst>
            <pc:docMk/>
            <pc:sldMk cId="2414479771" sldId="285"/>
            <ac:spMk id="38" creationId="{DB8E6C20-31F6-A6FB-1791-D517628DDB65}"/>
          </ac:spMkLst>
        </pc:spChg>
        <pc:spChg chg="add mod">
          <ac:chgData name="Alireza Bolourian" userId="2d65b54eedbacecd" providerId="LiveId" clId="{B298441D-3380-4D9E-8014-E288BC276FDA}" dt="2024-05-01T02:24:51.060" v="3090" actId="1076"/>
          <ac:spMkLst>
            <pc:docMk/>
            <pc:sldMk cId="2414479771" sldId="285"/>
            <ac:spMk id="39" creationId="{10CA3880-2681-F078-B261-881E1EB4C644}"/>
          </ac:spMkLst>
        </pc:spChg>
        <pc:picChg chg="add del mod">
          <ac:chgData name="Alireza Bolourian" userId="2d65b54eedbacecd" providerId="LiveId" clId="{B298441D-3380-4D9E-8014-E288BC276FDA}" dt="2024-05-01T02:16:35.036" v="2966" actId="478"/>
          <ac:picMkLst>
            <pc:docMk/>
            <pc:sldMk cId="2414479771" sldId="285"/>
            <ac:picMk id="7" creationId="{1AFC50FD-9ACD-7D56-FB36-7343F3FE17E9}"/>
          </ac:picMkLst>
        </pc:picChg>
        <pc:picChg chg="add mod">
          <ac:chgData name="Alireza Bolourian" userId="2d65b54eedbacecd" providerId="LiveId" clId="{B298441D-3380-4D9E-8014-E288BC276FDA}" dt="2024-05-01T02:14:19.922" v="2932" actId="1076"/>
          <ac:picMkLst>
            <pc:docMk/>
            <pc:sldMk cId="2414479771" sldId="285"/>
            <ac:picMk id="10" creationId="{246B98B3-61B2-C107-2720-E1B27BC86558}"/>
          </ac:picMkLst>
        </pc:picChg>
        <pc:picChg chg="add del mod">
          <ac:chgData name="Alireza Bolourian" userId="2d65b54eedbacecd" providerId="LiveId" clId="{B298441D-3380-4D9E-8014-E288BC276FDA}" dt="2024-04-28T02:44:34.061" v="2716" actId="478"/>
          <ac:picMkLst>
            <pc:docMk/>
            <pc:sldMk cId="2414479771" sldId="285"/>
            <ac:picMk id="15" creationId="{6E741D1E-3CE5-A5B8-4B45-9128AF65EA17}"/>
          </ac:picMkLst>
        </pc:picChg>
        <pc:picChg chg="del">
          <ac:chgData name="Alireza Bolourian" userId="2d65b54eedbacecd" providerId="LiveId" clId="{B298441D-3380-4D9E-8014-E288BC276FDA}" dt="2024-04-28T02:18:56.124" v="2054" actId="478"/>
          <ac:picMkLst>
            <pc:docMk/>
            <pc:sldMk cId="2414479771" sldId="285"/>
            <ac:picMk id="16" creationId="{1300E2D7-7A7B-E225-19E3-56F98C1436C4}"/>
          </ac:picMkLst>
        </pc:picChg>
        <pc:picChg chg="add del mod">
          <ac:chgData name="Alireza Bolourian" userId="2d65b54eedbacecd" providerId="LiveId" clId="{B298441D-3380-4D9E-8014-E288BC276FDA}" dt="2024-05-01T02:19:38.971" v="2976" actId="478"/>
          <ac:picMkLst>
            <pc:docMk/>
            <pc:sldMk cId="2414479771" sldId="285"/>
            <ac:picMk id="31" creationId="{FA4A4DE5-75E8-7E97-0DD5-34EA9997B4B1}"/>
          </ac:picMkLst>
        </pc:picChg>
        <pc:picChg chg="add del mod">
          <ac:chgData name="Alireza Bolourian" userId="2d65b54eedbacecd" providerId="LiveId" clId="{B298441D-3380-4D9E-8014-E288BC276FDA}" dt="2024-05-01T02:20:14.919" v="2981" actId="478"/>
          <ac:picMkLst>
            <pc:docMk/>
            <pc:sldMk cId="2414479771" sldId="285"/>
            <ac:picMk id="33" creationId="{32C927E5-8102-5707-F146-5EDFF46849FE}"/>
          </ac:picMkLst>
        </pc:picChg>
        <pc:picChg chg="add mod">
          <ac:chgData name="Alireza Bolourian" userId="2d65b54eedbacecd" providerId="LiveId" clId="{B298441D-3380-4D9E-8014-E288BC276FDA}" dt="2024-05-01T02:21:02.371" v="2996" actId="1076"/>
          <ac:picMkLst>
            <pc:docMk/>
            <pc:sldMk cId="2414479771" sldId="285"/>
            <ac:picMk id="35" creationId="{F5C726B0-E496-F3A5-F379-181C421D7513}"/>
          </ac:picMkLst>
        </pc:picChg>
        <pc:cxnChg chg="add mod">
          <ac:chgData name="Alireza Bolourian" userId="2d65b54eedbacecd" providerId="LiveId" clId="{B298441D-3380-4D9E-8014-E288BC276FDA}" dt="2024-05-01T02:16:45.861" v="2967" actId="1076"/>
          <ac:cxnSpMkLst>
            <pc:docMk/>
            <pc:sldMk cId="2414479771" sldId="285"/>
            <ac:cxnSpMk id="9" creationId="{ACAD7C89-6C12-D73D-CDEE-1E1649625617}"/>
          </ac:cxnSpMkLst>
        </pc:cxnChg>
        <pc:cxnChg chg="add mod">
          <ac:chgData name="Alireza Bolourian" userId="2d65b54eedbacecd" providerId="LiveId" clId="{B298441D-3380-4D9E-8014-E288BC276FDA}" dt="2024-05-01T02:16:45.861" v="2967" actId="1076"/>
          <ac:cxnSpMkLst>
            <pc:docMk/>
            <pc:sldMk cId="2414479771" sldId="285"/>
            <ac:cxnSpMk id="16" creationId="{CD4B3985-0D9B-A943-46C9-F36EB3B64DA1}"/>
          </ac:cxnSpMkLst>
        </pc:cxnChg>
        <pc:cxnChg chg="add mod">
          <ac:chgData name="Alireza Bolourian" userId="2d65b54eedbacecd" providerId="LiveId" clId="{B298441D-3380-4D9E-8014-E288BC276FDA}" dt="2024-05-01T02:16:45.861" v="2967" actId="1076"/>
          <ac:cxnSpMkLst>
            <pc:docMk/>
            <pc:sldMk cId="2414479771" sldId="285"/>
            <ac:cxnSpMk id="19" creationId="{4B837151-470B-28C8-0464-9EE9971C8F62}"/>
          </ac:cxnSpMkLst>
        </pc:cxnChg>
        <pc:cxnChg chg="add mod">
          <ac:chgData name="Alireza Bolourian" userId="2d65b54eedbacecd" providerId="LiveId" clId="{B298441D-3380-4D9E-8014-E288BC276FDA}" dt="2024-05-01T02:16:45.861" v="2967" actId="1076"/>
          <ac:cxnSpMkLst>
            <pc:docMk/>
            <pc:sldMk cId="2414479771" sldId="285"/>
            <ac:cxnSpMk id="25" creationId="{AC34FBF9-9D81-9993-52DB-F704EBDA4B03}"/>
          </ac:cxnSpMkLst>
        </pc:cxnChg>
      </pc:sldChg>
      <pc:sldChg chg="addSp delSp modSp add mod">
        <pc:chgData name="Alireza Bolourian" userId="2d65b54eedbacecd" providerId="LiveId" clId="{B298441D-3380-4D9E-8014-E288BC276FDA}" dt="2024-04-28T02:46:39.413" v="2751" actId="26606"/>
        <pc:sldMkLst>
          <pc:docMk/>
          <pc:sldMk cId="1990740346" sldId="286"/>
        </pc:sldMkLst>
        <pc:spChg chg="mod">
          <ac:chgData name="Alireza Bolourian" userId="2d65b54eedbacecd" providerId="LiveId" clId="{B298441D-3380-4D9E-8014-E288BC276FDA}" dt="2024-04-28T02:46:39.413" v="2751" actId="26606"/>
          <ac:spMkLst>
            <pc:docMk/>
            <pc:sldMk cId="1990740346" sldId="286"/>
            <ac:spMk id="8" creationId="{0CB24EA9-6849-A74D-844B-D1F809E45C65}"/>
          </ac:spMkLst>
        </pc:spChg>
        <pc:spChg chg="mod">
          <ac:chgData name="Alireza Bolourian" userId="2d65b54eedbacecd" providerId="LiveId" clId="{B298441D-3380-4D9E-8014-E288BC276FDA}" dt="2024-04-28T02:46:39.413" v="2751" actId="26606"/>
          <ac:spMkLst>
            <pc:docMk/>
            <pc:sldMk cId="1990740346" sldId="286"/>
            <ac:spMk id="11" creationId="{949767CA-5EA8-4FBE-EB99-D76DE7B13A3D}"/>
          </ac:spMkLst>
        </pc:spChg>
        <pc:spChg chg="del mod">
          <ac:chgData name="Alireza Bolourian" userId="2d65b54eedbacecd" providerId="LiveId" clId="{B298441D-3380-4D9E-8014-E288BC276FDA}" dt="2024-04-28T02:31:26.608" v="2365" actId="478"/>
          <ac:spMkLst>
            <pc:docMk/>
            <pc:sldMk cId="1990740346" sldId="286"/>
            <ac:spMk id="12" creationId="{FF403A78-EB0F-229C-8CF2-5C2871FEB860}"/>
          </ac:spMkLst>
        </pc:spChg>
        <pc:spChg chg="del">
          <ac:chgData name="Alireza Bolourian" userId="2d65b54eedbacecd" providerId="LiveId" clId="{B298441D-3380-4D9E-8014-E288BC276FDA}" dt="2024-04-28T02:31:24.060" v="2362" actId="478"/>
          <ac:spMkLst>
            <pc:docMk/>
            <pc:sldMk cId="1990740346" sldId="286"/>
            <ac:spMk id="13" creationId="{195EDF65-E1A5-ACB2-09F9-B54F9AC12448}"/>
          </ac:spMkLst>
        </pc:spChg>
        <pc:spChg chg="add">
          <ac:chgData name="Alireza Bolourian" userId="2d65b54eedbacecd" providerId="LiveId" clId="{B298441D-3380-4D9E-8014-E288BC276FDA}" dt="2024-04-28T02:46:39.413" v="2751" actId="26606"/>
          <ac:spMkLst>
            <pc:docMk/>
            <pc:sldMk cId="1990740346" sldId="286"/>
            <ac:spMk id="16" creationId="{9A6C2C86-63BF-47D5-AA3F-905111A238E2}"/>
          </ac:spMkLst>
        </pc:spChg>
        <pc:picChg chg="add mod">
          <ac:chgData name="Alireza Bolourian" userId="2d65b54eedbacecd" providerId="LiveId" clId="{B298441D-3380-4D9E-8014-E288BC276FDA}" dt="2024-04-28T02:46:19.691" v="2748" actId="26606"/>
          <ac:picMkLst>
            <pc:docMk/>
            <pc:sldMk cId="1990740346" sldId="286"/>
            <ac:picMk id="2" creationId="{33286A59-B0C6-1C99-808A-B52564306A08}"/>
          </ac:picMkLst>
        </pc:picChg>
        <pc:picChg chg="del">
          <ac:chgData name="Alireza Bolourian" userId="2d65b54eedbacecd" providerId="LiveId" clId="{B298441D-3380-4D9E-8014-E288BC276FDA}" dt="2024-04-28T02:31:22.581" v="2361" actId="478"/>
          <ac:picMkLst>
            <pc:docMk/>
            <pc:sldMk cId="1990740346" sldId="286"/>
            <ac:picMk id="7" creationId="{1AFC50FD-9ACD-7D56-FB36-7343F3FE17E9}"/>
          </ac:picMkLst>
        </pc:picChg>
        <pc:picChg chg="del">
          <ac:chgData name="Alireza Bolourian" userId="2d65b54eedbacecd" providerId="LiveId" clId="{B298441D-3380-4D9E-8014-E288BC276FDA}" dt="2024-04-28T02:31:24.979" v="2363" actId="478"/>
          <ac:picMkLst>
            <pc:docMk/>
            <pc:sldMk cId="1990740346" sldId="286"/>
            <ac:picMk id="10" creationId="{246B98B3-61B2-C107-2720-E1B27BC86558}"/>
          </ac:picMkLst>
        </pc:picChg>
        <pc:picChg chg="add del">
          <ac:chgData name="Alireza Bolourian" userId="2d65b54eedbacecd" providerId="LiveId" clId="{B298441D-3380-4D9E-8014-E288BC276FDA}" dt="2024-04-28T02:46:21.055" v="2750" actId="26606"/>
          <ac:picMkLst>
            <pc:docMk/>
            <pc:sldMk cId="1990740346" sldId="286"/>
            <ac:picMk id="14" creationId="{BB7EB938-96B5-6D5B-9A0C-D1CF49C9EABD}"/>
          </ac:picMkLst>
        </pc:picChg>
        <pc:picChg chg="add del">
          <ac:chgData name="Alireza Bolourian" userId="2d65b54eedbacecd" providerId="LiveId" clId="{B298441D-3380-4D9E-8014-E288BC276FDA}" dt="2024-04-28T02:46:21.055" v="2750" actId="26606"/>
          <ac:picMkLst>
            <pc:docMk/>
            <pc:sldMk cId="1990740346" sldId="286"/>
            <ac:picMk id="17" creationId="{B536FA4E-0152-4E27-91DA-0FC22D1846BB}"/>
          </ac:picMkLst>
        </pc:picChg>
        <pc:picChg chg="add del">
          <ac:chgData name="Alireza Bolourian" userId="2d65b54eedbacecd" providerId="LiveId" clId="{B298441D-3380-4D9E-8014-E288BC276FDA}" dt="2024-04-28T02:46:19.691" v="2748" actId="26606"/>
          <ac:picMkLst>
            <pc:docMk/>
            <pc:sldMk cId="1990740346" sldId="286"/>
            <ac:picMk id="22" creationId="{B536FA4E-0152-4E27-91DA-0FC22D1846BB}"/>
          </ac:picMkLst>
        </pc:picChg>
        <pc:cxnChg chg="add">
          <ac:chgData name="Alireza Bolourian" userId="2d65b54eedbacecd" providerId="LiveId" clId="{B298441D-3380-4D9E-8014-E288BC276FDA}" dt="2024-04-28T02:46:39.413" v="2751" actId="26606"/>
          <ac:cxnSpMkLst>
            <pc:docMk/>
            <pc:sldMk cId="1990740346" sldId="286"/>
            <ac:cxnSpMk id="18" creationId="{425A0768-3044-4AA9-A889-D2CAA68C517A}"/>
          </ac:cxnSpMkLst>
        </pc:cxnChg>
      </pc:sldChg>
      <pc:sldChg chg="addSp delSp modSp add mod setBg addAnim">
        <pc:chgData name="Alireza Bolourian" userId="2d65b54eedbacecd" providerId="LiveId" clId="{B298441D-3380-4D9E-8014-E288BC276FDA}" dt="2024-04-28T02:48:38.272" v="2797" actId="27636"/>
        <pc:sldMkLst>
          <pc:docMk/>
          <pc:sldMk cId="3801206577" sldId="287"/>
        </pc:sldMkLst>
        <pc:spChg chg="mod">
          <ac:chgData name="Alireza Bolourian" userId="2d65b54eedbacecd" providerId="LiveId" clId="{B298441D-3380-4D9E-8014-E288BC276FDA}" dt="2024-04-28T02:48:38.272" v="2797" actId="27636"/>
          <ac:spMkLst>
            <pc:docMk/>
            <pc:sldMk cId="3801206577" sldId="287"/>
            <ac:spMk id="8" creationId="{0CB24EA9-6849-A74D-844B-D1F809E45C65}"/>
          </ac:spMkLst>
        </pc:spChg>
        <pc:spChg chg="mod">
          <ac:chgData name="Alireza Bolourian" userId="2d65b54eedbacecd" providerId="LiveId" clId="{B298441D-3380-4D9E-8014-E288BC276FDA}" dt="2024-04-28T02:47:16.890" v="2772" actId="20577"/>
          <ac:spMkLst>
            <pc:docMk/>
            <pc:sldMk cId="3801206577" sldId="287"/>
            <ac:spMk id="11" creationId="{949767CA-5EA8-4FBE-EB99-D76DE7B13A3D}"/>
          </ac:spMkLst>
        </pc:spChg>
        <pc:spChg chg="del">
          <ac:chgData name="Alireza Bolourian" userId="2d65b54eedbacecd" providerId="LiveId" clId="{B298441D-3380-4D9E-8014-E288BC276FDA}" dt="2024-04-28T02:47:23.662" v="2775" actId="26606"/>
          <ac:spMkLst>
            <pc:docMk/>
            <pc:sldMk cId="3801206577" sldId="287"/>
            <ac:spMk id="16" creationId="{9A6C2C86-63BF-47D5-AA3F-905111A238E2}"/>
          </ac:spMkLst>
        </pc:spChg>
        <pc:picChg chg="add mod ord">
          <ac:chgData name="Alireza Bolourian" userId="2d65b54eedbacecd" providerId="LiveId" clId="{B298441D-3380-4D9E-8014-E288BC276FDA}" dt="2024-04-28T02:47:23.662" v="2775" actId="26606"/>
          <ac:picMkLst>
            <pc:docMk/>
            <pc:sldMk cId="3801206577" sldId="287"/>
            <ac:picMk id="2" creationId="{8DD17483-AEF1-10F1-B7FF-2D2ADCE86302}"/>
          </ac:picMkLst>
        </pc:picChg>
        <pc:cxnChg chg="del">
          <ac:chgData name="Alireza Bolourian" userId="2d65b54eedbacecd" providerId="LiveId" clId="{B298441D-3380-4D9E-8014-E288BC276FDA}" dt="2024-04-28T02:47:23.662" v="2775" actId="26606"/>
          <ac:cxnSpMkLst>
            <pc:docMk/>
            <pc:sldMk cId="3801206577" sldId="287"/>
            <ac:cxnSpMk id="18" creationId="{425A0768-3044-4AA9-A889-D2CAA68C517A}"/>
          </ac:cxnSpMkLst>
        </pc:cxnChg>
      </pc:sldChg>
      <pc:sldChg chg="addSp modSp add ord">
        <pc:chgData name="Alireza Bolourian" userId="2d65b54eedbacecd" providerId="LiveId" clId="{B298441D-3380-4D9E-8014-E288BC276FDA}" dt="2024-05-01T04:40:45.242" v="5282"/>
        <pc:sldMkLst>
          <pc:docMk/>
          <pc:sldMk cId="1536149767" sldId="288"/>
        </pc:sldMkLst>
        <pc:spChg chg="add mod">
          <ac:chgData name="Alireza Bolourian" userId="2d65b54eedbacecd" providerId="LiveId" clId="{B298441D-3380-4D9E-8014-E288BC276FDA}" dt="2024-05-01T04:40:33.014" v="5278"/>
          <ac:spMkLst>
            <pc:docMk/>
            <pc:sldMk cId="1536149767" sldId="288"/>
            <ac:spMk id="2" creationId="{AB1A0344-7969-09B5-5B48-E3B9E68AC588}"/>
          </ac:spMkLst>
        </pc:spChg>
        <pc:cxnChg chg="add mod">
          <ac:chgData name="Alireza Bolourian" userId="2d65b54eedbacecd" providerId="LiveId" clId="{B298441D-3380-4D9E-8014-E288BC276FDA}" dt="2024-05-01T04:40:45.242" v="5282"/>
          <ac:cxnSpMkLst>
            <pc:docMk/>
            <pc:sldMk cId="1536149767" sldId="288"/>
            <ac:cxnSpMk id="5" creationId="{F087CCE9-83F3-1D2E-7FC9-112E97ADC85B}"/>
          </ac:cxnSpMkLst>
        </pc:cxnChg>
      </pc:sldChg>
      <pc:sldChg chg="addSp delSp modSp new del mod setBg">
        <pc:chgData name="Alireza Bolourian" userId="2d65b54eedbacecd" providerId="LiveId" clId="{B298441D-3380-4D9E-8014-E288BC276FDA}" dt="2024-05-01T03:02:39.810" v="4339" actId="47"/>
        <pc:sldMkLst>
          <pc:docMk/>
          <pc:sldMk cId="2002369539" sldId="288"/>
        </pc:sldMkLst>
        <pc:spChg chg="del">
          <ac:chgData name="Alireza Bolourian" userId="2d65b54eedbacecd" providerId="LiveId" clId="{B298441D-3380-4D9E-8014-E288BC276FDA}" dt="2024-05-01T03:02:06.163" v="4317" actId="478"/>
          <ac:spMkLst>
            <pc:docMk/>
            <pc:sldMk cId="2002369539" sldId="288"/>
            <ac:spMk id="2" creationId="{202C63CC-AB20-BD75-E955-4E4F8D73D076}"/>
          </ac:spMkLst>
        </pc:spChg>
        <pc:spChg chg="del">
          <ac:chgData name="Alireza Bolourian" userId="2d65b54eedbacecd" providerId="LiveId" clId="{B298441D-3380-4D9E-8014-E288BC276FDA}" dt="2024-05-01T03:02:06.885" v="4318" actId="478"/>
          <ac:spMkLst>
            <pc:docMk/>
            <pc:sldMk cId="2002369539" sldId="288"/>
            <ac:spMk id="3" creationId="{D84D4664-F22C-BEB8-3690-6EBDF753062F}"/>
          </ac:spMkLst>
        </pc:spChg>
        <pc:spChg chg="add del">
          <ac:chgData name="Alireza Bolourian" userId="2d65b54eedbacecd" providerId="LiveId" clId="{B298441D-3380-4D9E-8014-E288BC276FDA}" dt="2024-05-01T03:02:34.805" v="4335" actId="26606"/>
          <ac:spMkLst>
            <pc:docMk/>
            <pc:sldMk cId="2002369539" sldId="288"/>
            <ac:spMk id="9" creationId="{3385F975-4404-4237-86DB-4C018161DDD3}"/>
          </ac:spMkLst>
        </pc:spChg>
        <pc:spChg chg="add del">
          <ac:chgData name="Alireza Bolourian" userId="2d65b54eedbacecd" providerId="LiveId" clId="{B298441D-3380-4D9E-8014-E288BC276FDA}" dt="2024-05-01T03:02:34.805" v="4335" actId="26606"/>
          <ac:spMkLst>
            <pc:docMk/>
            <pc:sldMk cId="2002369539" sldId="288"/>
            <ac:spMk id="11" creationId="{DCAE6285-6D7E-42D2-8A66-CDA633FB9EE8}"/>
          </ac:spMkLst>
        </pc:spChg>
        <pc:spChg chg="add del">
          <ac:chgData name="Alireza Bolourian" userId="2d65b54eedbacecd" providerId="LiveId" clId="{B298441D-3380-4D9E-8014-E288BC276FDA}" dt="2024-05-01T03:02:28.788" v="4327" actId="26606"/>
          <ac:spMkLst>
            <pc:docMk/>
            <pc:sldMk cId="2002369539" sldId="288"/>
            <ac:spMk id="12" creationId="{772527DF-A25C-46B4-A5D9-BBE2E310ACAF}"/>
          </ac:spMkLst>
        </pc:spChg>
        <pc:spChg chg="add del">
          <ac:chgData name="Alireza Bolourian" userId="2d65b54eedbacecd" providerId="LiveId" clId="{B298441D-3380-4D9E-8014-E288BC276FDA}" dt="2024-05-01T03:02:28.788" v="4327" actId="26606"/>
          <ac:spMkLst>
            <pc:docMk/>
            <pc:sldMk cId="2002369539" sldId="288"/>
            <ac:spMk id="13" creationId="{5C56FD3A-4F39-4752-AC00-DB25CCA4ED73}"/>
          </ac:spMkLst>
        </pc:spChg>
        <pc:spChg chg="add del">
          <ac:chgData name="Alireza Bolourian" userId="2d65b54eedbacecd" providerId="LiveId" clId="{B298441D-3380-4D9E-8014-E288BC276FDA}" dt="2024-05-01T03:02:35.307" v="4337" actId="26606"/>
          <ac:spMkLst>
            <pc:docMk/>
            <pc:sldMk cId="2002369539" sldId="288"/>
            <ac:spMk id="14" creationId="{C8E5BCBF-E5D0-444B-A584-4A5FF79F9D7E}"/>
          </ac:spMkLst>
        </pc:spChg>
        <pc:spChg chg="add del">
          <ac:chgData name="Alireza Bolourian" userId="2d65b54eedbacecd" providerId="LiveId" clId="{B298441D-3380-4D9E-8014-E288BC276FDA}" dt="2024-05-01T03:02:29.262" v="4329" actId="26606"/>
          <ac:spMkLst>
            <pc:docMk/>
            <pc:sldMk cId="2002369539" sldId="288"/>
            <ac:spMk id="15" creationId="{D64A12F0-8158-4372-9761-AD0A6ED30C2E}"/>
          </ac:spMkLst>
        </pc:spChg>
        <pc:spChg chg="add del">
          <ac:chgData name="Alireza Bolourian" userId="2d65b54eedbacecd" providerId="LiveId" clId="{B298441D-3380-4D9E-8014-E288BC276FDA}" dt="2024-05-01T03:02:35.307" v="4337" actId="26606"/>
          <ac:spMkLst>
            <pc:docMk/>
            <pc:sldMk cId="2002369539" sldId="288"/>
            <ac:spMk id="16" creationId="{E24F7045-1B8B-4422-9330-0BC8BF6065E3}"/>
          </ac:spMkLst>
        </pc:spChg>
        <pc:spChg chg="add del">
          <ac:chgData name="Alireza Bolourian" userId="2d65b54eedbacecd" providerId="LiveId" clId="{B298441D-3380-4D9E-8014-E288BC276FDA}" dt="2024-05-01T03:02:35.307" v="4337" actId="26606"/>
          <ac:spMkLst>
            <pc:docMk/>
            <pc:sldMk cId="2002369539" sldId="288"/>
            <ac:spMk id="17" creationId="{7ED0B3BD-E968-4364-878A-47D3A6AEF099}"/>
          </ac:spMkLst>
        </pc:spChg>
        <pc:spChg chg="add">
          <ac:chgData name="Alireza Bolourian" userId="2d65b54eedbacecd" providerId="LiveId" clId="{B298441D-3380-4D9E-8014-E288BC276FDA}" dt="2024-05-01T03:02:35.385" v="4338" actId="26606"/>
          <ac:spMkLst>
            <pc:docMk/>
            <pc:sldMk cId="2002369539" sldId="288"/>
            <ac:spMk id="19" creationId="{D64A12F0-8158-4372-9761-AD0A6ED30C2E}"/>
          </ac:spMkLst>
        </pc:spChg>
        <pc:picChg chg="add del mod">
          <ac:chgData name="Alireza Bolourian" userId="2d65b54eedbacecd" providerId="LiveId" clId="{B298441D-3380-4D9E-8014-E288BC276FDA}" dt="2024-05-01T03:02:12.608" v="4320" actId="478"/>
          <ac:picMkLst>
            <pc:docMk/>
            <pc:sldMk cId="2002369539" sldId="288"/>
            <ac:picMk id="4" creationId="{98EAC132-600E-6BD9-8DFC-888A5B31D696}"/>
          </ac:picMkLst>
        </pc:picChg>
        <pc:picChg chg="add mod">
          <ac:chgData name="Alireza Bolourian" userId="2d65b54eedbacecd" providerId="LiveId" clId="{B298441D-3380-4D9E-8014-E288BC276FDA}" dt="2024-05-01T03:02:35.385" v="4338" actId="26606"/>
          <ac:picMkLst>
            <pc:docMk/>
            <pc:sldMk cId="2002369539" sldId="288"/>
            <ac:picMk id="5" creationId="{1D6C3426-9FB2-3366-C447-A8CBF48F2D94}"/>
          </ac:picMkLst>
        </pc:picChg>
        <pc:picChg chg="add del">
          <ac:chgData name="Alireza Bolourian" userId="2d65b54eedbacecd" providerId="LiveId" clId="{B298441D-3380-4D9E-8014-E288BC276FDA}" dt="2024-05-01T03:02:34.346" v="4333" actId="26606"/>
          <ac:picMkLst>
            <pc:docMk/>
            <pc:sldMk cId="2002369539" sldId="288"/>
            <ac:picMk id="7" creationId="{0B07607B-0813-4C06-81E3-A4FB13DBA803}"/>
          </ac:picMkLst>
        </pc:picChg>
        <pc:picChg chg="add del">
          <ac:chgData name="Alireza Bolourian" userId="2d65b54eedbacecd" providerId="LiveId" clId="{B298441D-3380-4D9E-8014-E288BC276FDA}" dt="2024-05-01T03:02:28.004" v="4325" actId="26606"/>
          <ac:picMkLst>
            <pc:docMk/>
            <pc:sldMk cId="2002369539" sldId="288"/>
            <ac:picMk id="10" creationId="{88D2FF5B-DD64-4389-8A61-76F48BB08807}"/>
          </ac:picMkLst>
        </pc:picChg>
      </pc:sldChg>
      <pc:sldChg chg="addSp delSp modSp new add del mod">
        <pc:chgData name="Alireza Bolourian" userId="2d65b54eedbacecd" providerId="LiveId" clId="{B298441D-3380-4D9E-8014-E288BC276FDA}" dt="2024-05-01T03:11:33.790" v="5126" actId="47"/>
        <pc:sldMkLst>
          <pc:docMk/>
          <pc:sldMk cId="4147033354" sldId="288"/>
        </pc:sldMkLst>
        <pc:spChg chg="add del">
          <ac:chgData name="Alireza Bolourian" userId="2d65b54eedbacecd" providerId="LiveId" clId="{B298441D-3380-4D9E-8014-E288BC276FDA}" dt="2024-05-01T03:11:16.656" v="5121" actId="478"/>
          <ac:spMkLst>
            <pc:docMk/>
            <pc:sldMk cId="4147033354" sldId="288"/>
            <ac:spMk id="2" creationId="{4C59EDC9-7485-D774-1578-2F701B129996}"/>
          </ac:spMkLst>
        </pc:spChg>
        <pc:spChg chg="add del">
          <ac:chgData name="Alireza Bolourian" userId="2d65b54eedbacecd" providerId="LiveId" clId="{B298441D-3380-4D9E-8014-E288BC276FDA}" dt="2024-05-01T03:11:12.106" v="5120" actId="478"/>
          <ac:spMkLst>
            <pc:docMk/>
            <pc:sldMk cId="4147033354" sldId="288"/>
            <ac:spMk id="3" creationId="{9F3312AF-5C29-F46A-85CE-B1405151587A}"/>
          </ac:spMkLst>
        </pc:spChg>
        <pc:picChg chg="add mod">
          <ac:chgData name="Alireza Bolourian" userId="2d65b54eedbacecd" providerId="LiveId" clId="{B298441D-3380-4D9E-8014-E288BC276FDA}" dt="2024-05-01T03:10:50.277" v="5115"/>
          <ac:picMkLst>
            <pc:docMk/>
            <pc:sldMk cId="4147033354" sldId="288"/>
            <ac:picMk id="4" creationId="{B342AF29-590C-C9D3-7894-6C647439CC3C}"/>
          </ac:picMkLst>
        </pc:picChg>
      </pc:sldChg>
      <pc:sldMasterChg chg="del delSldLayout">
        <pc:chgData name="Alireza Bolourian" userId="2d65b54eedbacecd" providerId="LiveId" clId="{B298441D-3380-4D9E-8014-E288BC276FDA}" dt="2024-04-28T02:52:35.197" v="2811" actId="47"/>
        <pc:sldMasterMkLst>
          <pc:docMk/>
          <pc:sldMasterMk cId="3184122265" sldId="2147483660"/>
        </pc:sldMasterMkLst>
        <pc:sldLayoutChg chg="del">
          <pc:chgData name="Alireza Bolourian" userId="2d65b54eedbacecd" providerId="LiveId" clId="{B298441D-3380-4D9E-8014-E288BC276FDA}" dt="2024-04-28T02:52:35.197" v="2811" actId="47"/>
          <pc:sldLayoutMkLst>
            <pc:docMk/>
            <pc:sldMasterMk cId="3184122265" sldId="2147483660"/>
            <pc:sldLayoutMk cId="1885525206" sldId="214748366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3:15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3 24575,'-1'52'0,"0"-29"0,0 0 0,2 1 0,4 30 0,-3-49 0,-1 1 0,1-1 0,0 0 0,0 0 0,0-1 0,1 1 0,0 0 0,0-1 0,0 1 0,4 3 0,6 5 0,23 19 0,-4-4 0,-22-19 0,-1 0 0,1-1 0,18 11 0,-23-16 0,0 0 0,1-1 0,-1 0 0,1 0 0,-1 0 0,1-1 0,0 0 0,0 0 0,-1-1 0,10 1 0,257-3 0,-252 0 0,0 0 0,21-5 0,-11 2 0,-21 3 0,-1 0 0,0-1 0,0 0 0,0-1 0,-1 1 0,1-2 0,-1 1 0,13-11 0,-9 7 0,0 1 0,16-8 0,-5 6 0,-18 8 0,-1 0 0,1 0 0,-1-1 0,1 1 0,-1-1 0,1 0 0,-1 0 0,0 0 0,0 0 0,0-1 0,-1 1 0,1-1 0,0 0 0,-1 1 0,0-1 0,1-1 0,-1 1 0,2-5 0,-1 3 0,-1-1 0,-1 1 0,1 0 0,-1-1 0,0 1 0,0-1 0,0 1 0,-1-1 0,0 0 0,0 1 0,0-1 0,-1 1 0,0-1 0,0 1 0,0-1 0,-1 1 0,0-1 0,0 1 0,0 0 0,-1 0 0,0 0 0,1 0 0,-2 1 0,1-1 0,0 1 0,-1 0 0,-6-6 0,-6-6 0,7 7 0,0 0 0,-17-13 0,22 20 0,0-1 0,0 1 0,0 0 0,0 0 0,-1 1 0,1-1 0,0 1 0,-1 0 0,1 0 0,-1 0 0,-5 0 0,-247 1 0,114 2 0,-112-2-1365,241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4:05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42 24575,'0'359'0,"0"-350"0,1-1 0,1 1 0,0-1 0,0 1 0,0-1 0,1 0 0,0 0 0,1 0 0,-1 0 0,9 11 0,-3-6 0,0 0 0,1-1 0,0 0 0,23 20 0,-27-28 0,0 0 0,1 0 0,-1 0 0,1-1 0,0 0 0,0 0 0,0-1 0,0 0 0,0 0 0,0-1 0,10 1 0,5 0 0,-1-2 0,36-3 0,-51 1 0,0 0 0,0 0 0,0 0 0,0-1 0,0 0 0,0 0 0,-1-1 0,0 0 0,1 0 0,5-6 0,-3 4 0,-1-1 0,0 0 0,0-1 0,10-13 0,9-12 0,-20 26 0,1 0 0,-1 0 0,-1 0 0,1-1 0,-2 0 0,1 0 0,-1-1 0,0 1 0,0-1 0,-1 0 0,-1 0 0,1 0 0,-1 0 0,-1-1 0,1-14 0,4-38 0,1-5 0,-7 27 0,-1-48 0,1 85 0,-1-1 0,1 1 0,-1 0 0,1-1 0,-1 1 0,0 0 0,-1 0 0,1 0 0,0 0 0,-1 0 0,0 0 0,1 0 0,-1 1 0,-1-1 0,1 0 0,0 1 0,0 0 0,-1 0 0,1-1 0,-1 1 0,0 1 0,0-1 0,0 0 0,0 1 0,0-1 0,0 1 0,0 0 0,-6-1 0,-6-1 0,-1 1 0,0 0 0,0 2 0,-30 1 0,11 0 0,9-1 0,0-2 0,-27-5 0,30 4 0,0 1 0,0 2 0,-34 2 0,54-1 0,-1-1 0,1 1 0,-1 0 0,0 0 0,1 1 0,-1-1 0,1 1 0,0-1 0,0 1 0,-1 0 0,1 0 0,0 1 0,1-1 0,-1 0 0,0 1 0,1 0 0,-5 5 0,4-3 0,-1 1 0,1-1 0,0 1 0,1 0 0,-1 0 0,1 0 0,0 0 0,1 0 0,-2 10 0,1 7-1365,2-12-5461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4:11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27 198 24575,'-1'10'0,"0"1"0,-1 0 0,0-1 0,-5 14 0,4-12 0,0-1 0,0 1 0,-1 15 0,4 109 0,1-66 0,-1-65 0,0 0 0,1 0 0,0 0 0,0 0 0,0 0 0,1 0 0,-1 0 0,1 0 0,0 0 0,1-1 0,-1 1 0,7 8 0,-2-5 0,0 0 0,0 0 0,1-1 0,0 0 0,13 8 0,-16-12 0,0-1 0,1 1 0,0-1 0,0 0 0,-1 0 0,1-1 0,0 0 0,0 0 0,0 0 0,1-1 0,-1 0 0,0 0 0,0 0 0,0-1 0,0 0 0,7-2 0,-10 1 0,0-1 0,0 1 0,-1-1 0,1 1 0,0-1 0,-1 0 0,0 0 0,0 0 0,0 0 0,2-4 0,10-14 0,-5 11 0,-1-2 0,-1 1 0,11-22 0,-13 23 0,0-1 0,1 1 0,1 1 0,-1-1 0,16-15 0,-20 22 0,0 0 0,1 0 0,-1 0 0,0 0 0,0 0 0,-1-1 0,1 1 0,-1 0 0,1-1 0,-1 0 0,0 1 0,0-1 0,-1 0 0,1-5 0,0-9 0,-3-34 0,0 16 0,2-233 0,0 267 0,0 0 0,0 1 0,0-1 0,0 1 0,-1-1 0,1 0 0,-1 1 0,1-1 0,-1 1 0,1-1 0,-1 1 0,0-1 0,1 1 0,-1-1 0,0 1 0,0 0 0,0-1 0,0 1 0,-1 0 0,1 0 0,0 0 0,0 0 0,-1 0 0,1 0 0,-1 0 0,1 0 0,-1 1 0,1-1 0,-1 0 0,1 1 0,-1-1 0,1 1 0,-3 0 0,-6-2 0,0 2 0,0-1 0,0 1 0,-17 3 0,-1-1 0,-10-4 0,28 1 0,0 0 0,0 1 0,0 0 0,0 1 0,0 0 0,1 0 0,-20 5 0,28-4 0,-1-1 0,0 0 0,1 0 0,-1 1 0,1-1 0,0 0 0,-1 1 0,1 0 0,0-1 0,0 1 0,0 0 0,0-1 0,0 1 0,0 0 0,1 0 0,-1 0 0,0 4 0,-6 40 0,5-28 0,-3 9-47,2-13-392,1 0-1,-1 21 1,3-24-6387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4:42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118 116 24575,'-1'4'0,"1"0"0,-1 1 0,0-1 0,0 0 0,0 0 0,0 0 0,-1 0 0,0 0 0,0 0 0,-2 4 0,-30 39 0,8-12 0,20-25 0,0 1 0,1 0 0,1 1 0,0-1 0,0 1 0,1 0 0,0 0 0,0 13 0,1 1 0,1 1 0,4 45 0,-3-69 0,1 1 0,0 0 0,-1-1 0,1 1 0,1 0 0,-1-1 0,0 0 0,1 1 0,0-1 0,0 0 0,0 0 0,0 1 0,0-2 0,1 1 0,-1 0 0,1 0 0,0-1 0,-1 1 0,1-1 0,1 0 0,-1 0 0,0 0 0,0-1 0,1 1 0,-1-1 0,1 1 0,-1-1 0,6 1 0,9 1 0,0 0 0,0-2 0,1 1 0,27-3 0,-22 0 0,34 2 0,-37 1 0,0-1 0,-1-2 0,1 0 0,0-1 0,-1-1 0,38-10 0,-47 8 0,0-1 0,0 0 0,-1 0 0,19-16 0,4-3 0,-23 16 0,0 1 0,-1-2 0,0 1 0,0-1 0,-1-1 0,9-15 0,-14 20 0,0 0 0,-1 0 0,0 0 0,0-1 0,-1 1 0,1 0 0,-1-8 0,3-8 0,0-4 0,-2 1 0,0-1 0,-2 1 0,-4-39 0,3 58 0,0 1 0,0 0 0,-1 0 0,1 0 0,-1 0 0,-1 0 0,1 0 0,-1 0 0,0 1 0,-6-8 0,-4-4 0,-22-20 0,22 24 0,10 9 0,0 0 0,-1 0 0,1 0 0,-1 1 0,0-1 0,1 1 0,-1 0 0,-1 0 0,1 0 0,0 1 0,-5-2 0,-2 2 0,1-1 0,-1 2 0,-17 0 0,12-1 0,-1 2 0,0 0 0,1 0 0,-1 2 0,1 0 0,0 1 0,-27 10 0,23-6 0,-35 9 0,41-14 0,0 1 0,0 0 0,0 2 0,0-1 0,-24 16 0,27-14-58,8-5-105,-1 0-1,1 0 1,1 0-1,-1 0 1,0 0 0,0 1-1,-3 4 1,1 1-6663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32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1 174 24575,'1'3'0,"0"0"0,1 0 0,-1 0 0,1 0 0,0-1 0,0 1 0,0 0 0,0-1 0,1 1 0,-1-1 0,1 0 0,-1 0 0,4 2 0,4 6 0,6 5 0,-7-5 0,1 0 0,20 15 0,-25-22 0,-1 0 0,1-1 0,-1 1 0,1-1 0,0-1 0,0 1 0,0-1 0,0 1 0,0-1 0,0-1 0,7 1 0,14 1 0,-1 0 0,0 2 0,0 1 0,0 0 0,-1 2 0,45 19 0,-16 4 0,-25-17 0,-23-10 0,0 0 0,0 0 0,1-1 0,-1 0 0,1 0 0,-1 0 0,1-1 0,8 1 0,199-3 0,-194-1 0,0-1 0,0-1 0,25-9 0,-27 8 0,-1 0 0,1 2 0,-1-1 0,32 0 0,-10 5 0,38-2 0,-74 1 0,0 0 0,0-1 0,0 1 0,0-1 0,0 0 0,0 1 0,0-1 0,0 0 0,0 0 0,-1 0 0,1 0 0,0 0 0,-1-1 0,1 1 0,-1 0 0,1-1 0,1-2 0,-1 1 0,1-1 0,-1 0 0,0 1 0,0-1 0,-1 0 0,1-1 0,1-6 0,0-5 0,-1 0 0,-1 0 0,-1-21 0,0 36 0,0-4 0,-1 0 0,0-1 0,0 1 0,0 0 0,-1 0 0,0 0 0,0 0 0,0 0 0,0 1 0,-1-1 0,0 1 0,0-1 0,-6-6 0,-1 1 0,0 0 0,0 0 0,-24-16 0,-33-14 0,59 36 0,0 1 0,0-1 0,-1 2 0,0-1 0,1 1 0,-12-1 0,-20-6 0,11 2 0,-50-6 0,45 9 0,-15 0 0,-92 3 0,60 3 0,58-2 0,15-1 0,0 1 0,0-1 0,0 2 0,0-1 0,0 1 0,-1 1 0,2-1 0,-1 1 0,0 1 0,0-1 0,-7 5 0,-29 15 0,31-16 0,0 0 0,1 1 0,0 0 0,-13 11 0,18-13 0,0 0 0,-1-1 0,1 0 0,-1 0 0,0-1 0,-11 4 0,13-6 0,0 1 0,0 0 0,0 0 0,0 1 0,1 0 0,-1 0 0,1 0 0,0 1 0,0 0 0,0 0 0,0 0 0,-5 6 0,-3 14 67,11-19-306,-1-1 1,1 1-1,0-1 0,-1 0 1,-6 7-1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21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0 24575,'-4'5'0,"0"0"0,1 0 0,0 0 0,0 0 0,1 0 0,-1 1 0,1-1 0,0 1 0,0 0 0,1-1 0,0 1 0,0 0 0,0 11 0,0-7 0,-1 0 0,0 0 0,-5 16 0,0-9 0,2 0 0,-8 31 0,12-43 0,0 1 0,1-1 0,0 1 0,0-1 0,0 1 0,0-1 0,1 1 0,0-1 0,0 1 0,1-1 0,-1 0 0,1 0 0,3 6 0,-3-7 0,1 0 0,-1 0 0,1-1 0,0 1 0,0-1 0,0 1 0,1-1 0,-1 0 0,1-1 0,-1 1 0,1-1 0,0 1 0,0-1 0,0 0 0,0 0 0,7 1 0,-3 1 0,-2-1 0,0 0 0,0 1 0,0 0 0,9 7 0,-12-8 0,0 0 0,0 0 0,1 0 0,-1-1 0,1 0 0,0 0 0,-1 0 0,1 0 0,0 0 0,1-1 0,-1 0 0,0 0 0,0 0 0,5 1 0,35-1 0,55-4 0,-94 2 0,0 0 0,-1-1 0,1 1 0,0-1 0,-1 0 0,0 0 0,1-1 0,-1 1 0,7-6 0,34-31 0,-37 31 0,0 0 0,0-1 0,-1 0 0,0 0 0,-1-1 0,10-18 0,-13 21 0,0 0 0,-1-1 0,0 0 0,0 0 0,-1 0 0,1 1 0,-2-1 0,1 0 0,-1 0 0,-2-13 0,2 17 0,-1 1 0,0 0 0,0 0 0,0 0 0,-1 0 0,1 0 0,-1 0 0,1 1 0,-1-1 0,0 0 0,0 1 0,0-1 0,0 1 0,-1 0 0,1-1 0,-1 1 0,1 0 0,-1 1 0,0-1 0,-4-2 0,0 1 0,1 0 0,-1 1 0,1-1 0,-1 2 0,0-1 0,0 1 0,0 0 0,-10-1 0,1 1 0,0-1 0,1-1 0,-1 0 0,1-1 0,-28-11 0,22 7 0,-41-8 0,53 14 30,-1 1 0,0 0 0,-11 0 0,17 1-144,1 1 0,0-1-1,-1 1 1,1-1 0,0 1 0,-1 0-1,1 0 1,0 0 0,0 1 0,0-1-1,0 1 1,-5 3 0,2 1-6712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25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0 175 24575,'0'13'0,"0"0"0,1 0 0,1 0 0,0 0 0,0 0 0,1-1 0,1 1 0,0-1 0,1 0 0,6 14 0,-6-22 0,-1 1 0,0 0 0,1-1 0,0 0 0,0 0 0,8 5 0,17 13 0,-27-18 0,1-1 0,0 0 0,0 0 0,1-1 0,-1 0 0,0 1 0,1-1 0,0-1 0,-1 1 0,9 1 0,53 6 0,-20-5 0,-13 0 0,1-1 0,47-4 0,-29 0 0,-48 1 0,-1 0 0,0 0 0,0 0 0,0-1 0,0 0 0,0 0 0,0 0 0,0 0 0,0 0 0,0 0 0,0-1 0,-1 1 0,1-1 0,0 0 0,-1 0 0,1 0 0,-1 0 0,0 0 0,0-1 0,3-3 0,-1 1 0,-1-1 0,0 1 0,-1-1 0,1 0 0,-1 1 0,-1-1 0,1 0 0,-1 0 0,2-13 0,-2-114 0,-2 67 0,0 59 0,0 0 0,0 0 0,0 0 0,-1 0 0,0 1 0,-1-1 0,1 0 0,-1 1 0,-1 0 0,1 0 0,-1 0 0,0 0 0,-8-8 0,9 11 0,0 0 0,-1 0 0,1 0 0,-1 1 0,0 0 0,0 0 0,0 0 0,0 0 0,0 0 0,0 1 0,0 0 0,0 0 0,-1 0 0,-5 0 0,-9-1 0,-1 2 0,-19 1 0,10 0 0,22 0 0,0 1 0,1-1 0,-1 1 0,1 0 0,0 0 0,0 1 0,0 0 0,0 0 0,0 0 0,0 1 0,1 0 0,-8 7 0,-17 10 0,0-3 0,21-14 0,1 0 0,0 1 0,0 0 0,0 1 0,1 0 0,0 0 0,0 1 0,-10 11 0,15-15 0,1-1 0,-1 1 0,-1-1 0,1 0 0,0 0 0,0 0 0,-1 0 0,0 0 0,1 0 0,-1 0 0,0-1 0,0 1 0,0-1 0,0 0 0,0 0 0,0 0 0,0-1 0,0 1 0,0 0 0,-4-1 0,6 0-47,0 0 0,-1 1 0,1-1 0,-1 0 0,1 1 0,0-1 0,0 1 0,-1-1 0,1 1-1,0 0 1,0 0 0,-1-1 0,1 1 0,0 0 0,0 0 0,0 0 0,0 0 0,1 0 0,-1 1 0,0-1 0,0 0 0,0 0-1,1 0 1,-1 1 0,1-1 0,-1 0 0,1 1 0,-1 1 0,-1 7-6779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51:15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0 186 24575,'0'324'0,"1"-318"0,-1-1 0,1 1 0,0-1 0,0 1 0,1-1 0,0 0 0,0 1 0,0-1 0,0 0 0,1 0 0,4 5 0,-2-2 0,1 0 0,1 0 0,-1-1 0,1 0 0,14 10 0,-17-14 0,1 0 0,0-1 0,0 1 0,0-1 0,0 0 0,0-1 0,1 1 0,-1-1 0,0 0 0,1-1 0,5 1 0,13 0 0,31-4 0,-13 0 0,-28 3 0,30-1 0,49 6 0,-78-3 0,0 1 0,1 0 0,-2 1 0,1 0 0,0 2 0,25 12 0,-23-9 0,-1 0 0,1-2 0,1 0 0,-1-1 0,1-1 0,1 0 0,-1-2 0,0 0 0,1-1 0,27 0 0,17-2 0,75-2 0,-127 0 0,0 0 0,-1 0 0,0-1 0,17-8 0,-17 7 0,0 0 0,0 1 0,0 0 0,1 1 0,11-2 0,42-6 0,-45 6 0,0 1 0,19-1 0,-21 4 0,-3 0 0,1 0 0,-1-1 0,0-1 0,15-3 0,-26 4 0,0 0 0,0 0 0,0 0 0,0 0 0,0 0 0,0-1 0,0 0 0,-1 1 0,1-1 0,0 0 0,-1 0 0,0 0 0,1-1 0,-1 1 0,0-1 0,0 1 0,0-1 0,-1 0 0,1 1 0,0-1 0,-1 0 0,0 0 0,2-5 0,37-130 0,-36 122 0,12-28 0,-12 34 0,0-1 0,0 1 0,-1-1 0,0 0 0,1-18 0,-3 21 0,2-80 0,-3 75 0,-1 1 0,-1-1 0,1 1 0,-8-24 0,7 30 0,-1 0 0,0 0 0,0 0 0,-1 0 0,0 1 0,0-1 0,0 1 0,-9-9 0,-4-1 0,-24-16 0,2 1 0,34 26 0,1 1 0,-1 0 0,0 0 0,0 1 0,-1-1 0,1 1 0,0 0 0,-1 1 0,1-1 0,-1 1 0,-10-1 0,-7 1 0,-39 3 0,22 0 0,-628-1 0,348-2 0,312 2 0,1 0 0,-1 0 0,1 1 0,-1 0 0,1 0 0,0 1 0,0 0 0,0 0 0,0 1 0,1 0 0,-1 0 0,1 0 0,0 1 0,0 0 0,1 0 0,-7 7 0,9-8 0,1-1 0,-1 1 0,1 0 0,0 0 0,0 0 0,0 0 0,0 1 0,1-1 0,0 0 0,0 1 0,0-1 0,0 1 0,1 8 0,-1 5 0,2 0 0,2 19 0,-3-34-114,1-1 1,-1 0-1,1 1 0,-1-1 0,1 0 1,0 1-1,0-1 0,0 0 0,0 0 1,0 0-1,3 3 0,5 4-6712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51:30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1 244 24575,'0'445'0,"0"-435"0,1-1 0,0 0 0,0 1 0,1-1 0,0 0 0,1 0 0,6 13 0,-8-18 0,0-1 0,1 0 0,0 1 0,0-1 0,0 0 0,0 0 0,1 0 0,-1 0 0,1-1 0,0 1 0,-1-1 0,1 1 0,0-1 0,1 0 0,-1 0 0,0 0 0,1-1 0,-1 1 0,1-1 0,-1 0 0,5 1 0,22 1 0,0-2 0,44-3 0,-6-1 0,-61 4 0,-1-1 0,1 0 0,-1-1 0,1 0 0,0 0 0,-1 0 0,1 0 0,-1-1 0,0-1 0,1 1 0,-1-1 0,0 0 0,-1 0 0,1 0 0,0-1 0,-1 0 0,0 0 0,0-1 0,0 1 0,0-1 0,-1 0 0,6-8 0,19-27 0,-17 26 0,-2 0 0,0-1 0,0 0 0,-1-1 0,10-25 0,-14 22 0,1 0 0,-2 0 0,-1 0 0,0-1 0,-1 0 0,-2-26 0,1-17 0,-3-55 0,1 113 0,0 0 0,0 0 0,-1 0 0,1 0 0,-1 0 0,0 1 0,-1-1 0,1 1 0,-1-1 0,0 1 0,-5-6 0,-5-5 0,-26-21 0,16 14 0,2 5 0,1 0 0,-33-20 0,42 31 0,-1 0 0,0 1 0,1 1 0,-18-4 0,-13-6 0,34 11 0,0 0 0,0 1 0,0 0 0,0 0 0,0 1 0,-1 0 0,-15 1 0,21 0 0,-1 0 0,1 1 0,0-1 0,0 1 0,0 0 0,-1 0 0,1 0 0,0 0 0,0 0 0,1 1 0,-1-1 0,0 1 0,0 0 0,1 0 0,-1 0 0,1 0 0,0 1 0,-1-1 0,1 1 0,0-1 0,0 1 0,-2 4 0,-4 11 0,2-1 0,-10 37 0,-4 12 0,12-41-341,1 0 0,1 0-1,-6 49 1,11-57-6485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51:42.9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48 128 24575,'0'18'0,"1"1"0,1 0 0,7 32 0,-6-34 0,-1 0 0,0 0 0,-2 23 0,-1-28 0,1 0 0,0 0 0,1 0 0,1 0 0,-1 0 0,2-1 0,0 1 0,5 15 0,-2-15 0,-2 1 0,0-1 0,0 1 0,-1 0 0,2 27 0,-2-28 0,1 1 0,0-1 0,0 0 0,1-1 0,1 1 0,10 16 0,-6-14 0,1-1 0,0 0 0,1 0 0,14 10 0,-20-17 0,29 23 0,-24-20 0,0 1 0,0 0 0,-1 0 0,0 1 0,10 15 0,-19-25 0,13 21 0,26 31 0,-37-50 0,0 0 0,1-1 0,-1 1 0,1-1 0,-1 0 0,1 0 0,0 0 0,0 0 0,0-1 0,0 0 0,0 0 0,0 0 0,1 0 0,-1 0 0,0-1 0,0 0 0,1 0 0,-1 0 0,0 0 0,0-1 0,6-1 0,-3 1 0,0-1 0,-1 0 0,1 0 0,0 0 0,-1-1 0,1 0 0,-1 0 0,0-1 0,0 0 0,0 0 0,10-9 0,29-32 0,-25 26 0,-1 0 0,25-33 0,-40 44 0,1 0 0,-1 0 0,-1 0 0,0-1 0,0 1 0,0-1 0,1-15 0,0 0 0,-1-39 0,-2 32 0,0 9 0,-3-38 0,2 55 0,-1-1 0,0 1 0,0-1 0,-1 1 0,1-1 0,-1 1 0,-1 0 0,1 0 0,-1 0 0,0 0 0,-5-7 0,-19-18 0,2-1 0,1 0 0,2-2 0,-23-44 0,14 24 0,22 38 0,0-1 0,-9-19 0,16 30 0,0 0 0,0 0 0,-1 0 0,0 0 0,1 1 0,-8-9 0,7 11 0,1 0 0,-1 0 0,0 0 0,0 0 0,0 0 0,0 0 0,0 1 0,0 0 0,0-1 0,-1 1 0,-5-1 0,-29-6 0,-56-6 0,83 13 0,0 1 0,1 0 0,-1 0 0,0 1 0,0 0 0,1 1 0,-1 1 0,1-1 0,0 2 0,-14 5 0,16-4 0,0 0 0,1 1 0,-1 0 0,1 0 0,-6 8 0,-25 20 0,33-31 0,1 1 0,0 0 0,0 0 0,0 0 0,0 1 0,1-1 0,0 1 0,0 0 0,0 0 0,0 0 0,1 0 0,0 0 0,0 1 0,0-1 0,-1 12 0,-3 2 0,-5 4 94,0 4-1553,10-19-5367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51:58.9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88 24575,'0'2'0,"-2"1"0,1 0 0,0-1 0,0 1 0,-1-1 0,1 0 0,-1 1 0,0-1 0,-2 3 0,-8 10 0,-13 28 0,18-35 0,1 1 0,1 0 0,0 0 0,0 1 0,1-1 0,0 1 0,1 0 0,0 0 0,0 0 0,-1 14 0,2-5 0,-1 0 0,-1 0 0,-6 20 0,4-22 0,2 0 0,0 1 0,-2 34 0,7 211 0,0-242 0,1 0 0,0 1 0,2-1 0,10 32 0,-12-49 0,0 0 0,0 1 0,1-1 0,-1 0 0,1 0 0,0-1 0,0 1 0,1 0 0,-1-1 0,1 0 0,0 0 0,5 4 0,-4-4 0,-1 0 0,0 0 0,0 0 0,0 1 0,0 0 0,-1 0 0,0 0 0,0 0 0,0 0 0,0 1 0,3 6 0,-4-6 0,0 1 0,0-1 0,0 1 0,1-1 0,0 0 0,0 0 0,0 0 0,1 0 0,-1-1 0,1 1 0,0-1 0,1 0 0,-1 0 0,1-1 0,0 1 0,0-1 0,0 0 0,0 0 0,0-1 0,1 0 0,10 4 0,-12-5 0,0 0 0,0 0 0,1-1 0,-1 1 0,0-1 0,1 0 0,-1 0 0,1 0 0,-1-1 0,0 1 0,1-1 0,-1 0 0,0-1 0,0 1 0,0-1 0,0 1 0,0-1 0,0-1 0,0 1 0,-1 0 0,7-6 0,1-3 0,0-1 0,-1 0 0,0-1 0,13-22 0,-22 34 0,35-44 0,-28 36 0,0 0 0,-1 0 0,0-1 0,7-12 0,-8 9 0,-1 0 0,0 0 0,-1-1 0,0 0 0,-1 0 0,-1 0 0,0 0 0,0 0 0,-2 0 0,-1-17 0,0-373 0,0 388 0,0 0 0,-1 0 0,-1 0 0,-1 1 0,0-1 0,-1 1 0,-1 0 0,0 0 0,-1 0 0,-16-23 0,-17-47 0,38 83 0,0-1 0,0 1 0,-1 0 0,1 0 0,-1 0 0,1 0 0,-1 0 0,0 0 0,1 1 0,-1 0 0,0-1 0,0 1 0,0 0 0,0 0 0,0 0 0,-1 1 0,1-1 0,-5 1 0,-9-1 0,0 1 0,-23 2 0,11 0 0,26-2 0,-1 0 0,1 0 0,0 1 0,-1-1 0,1 1 0,0 0 0,-1 0 0,1 0 0,0 0 0,0 0 0,0 1 0,0-1 0,0 1 0,0 0 0,0 0 0,0 0 0,1 0 0,-1 1 0,1-1 0,0 1 0,-1-1 0,1 1 0,0 0 0,1 0 0,-1 0 0,0 0 0,1 0 0,0 0 0,0 0 0,0 1 0,0-1 0,0 0 0,1 1 0,-1-1 0,1 1 0,0 3 0,1 94-1365,-1-83-5461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3:20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1 275 24575,'0'36'0,"-1"-13"0,4 35 0,-2-50 0,0 0 0,1-1 0,0 1 0,0 0 0,1-1 0,-1 0 0,2 1 0,5 8 0,22 31 0,37 44 0,-65-88 0,0-1 0,-1 0 0,1 0 0,0 0 0,0 0 0,0 0 0,0-1 0,1 1 0,-1-1 0,0 0 0,1 0 0,-1 0 0,0-1 0,1 1 0,6 0 0,8-1 0,35-2 0,-19-1 0,-7 3 0,-9 1 0,-1-1 0,1-1 0,-1-1 0,1 0 0,-1-1 0,26-9 0,-7 1 0,-23 7 0,0 0 0,18-9 0,-22 7 0,-1 0 0,0 0 0,0-1 0,-1 0 0,0-1 0,0 0 0,0 0 0,-1 0 0,8-14 0,-5 8 0,0 1 0,18-20 0,-23 28 0,0 0 0,0 0 0,-1 0 0,0 0 0,0 0 0,0-1 0,-1 1 0,1-1 0,-1 0 0,-1 0 0,1 0 0,-1 0 0,0-7 0,1-12 0,-2-48 0,-1 36 0,0 32 0,0 0 0,0 1 0,0-1 0,0 1 0,-1-1 0,1 1 0,-1 0 0,0 0 0,-1 0 0,1 0 0,-1 0 0,0 0 0,0 1 0,0-1 0,0 1 0,0 0 0,-6-5 0,-19-21 0,24 25 0,-1 0 0,1 1 0,-1 0 0,0-1 0,0 2 0,0-1 0,0 0 0,-1 1 0,1 0 0,-1 0 0,1 1 0,-1 0 0,0 0 0,-6-1 0,2 1 0,0-1 0,1-1 0,-15-5 0,12 1 0,-1 1 0,0 1 0,0 0 0,0 1 0,-1 1 0,-20-4 0,-10 0 0,35 5 0,-1-1 0,1 2 0,-1-1 0,0 2 0,0-1 0,0 1 0,1 1 0,-1-1 0,-16 5 0,20-3 0,1 1 0,0 0 0,-1 1 0,1-1 0,0 1 0,-6 7 0,-13 8 0,8-6 0,1 0 0,-21 22 0,-12 10 0,40-38-116,-25 23 366,32-28-329,-1-1 0,1 1 0,0 0 0,0-1 1,0 1-1,0 0 0,0 0 0,0-1 0,1 1 0,-1 0 0,1 0 0,-1 0 0,1 0 0,0 0 1,-1 0-1,1 0 0,0 0 0,1 3 0,1 4-6747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3:33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10 147 24575,'0'289'0,"1"-282"0,0 0 0,0 0 0,1 0 0,0 0 0,0 0 0,1 0 0,-1 0 0,2-1 0,-1 1 0,1-1 0,0 0 0,0 0 0,7 7 0,21 36 0,-29-43 0,1 0 0,0 0 0,0 0 0,0 0 0,1 0 0,0-1 0,0 0 0,1 0 0,-1 0 0,1-1 0,0 0 0,0 0 0,0-1 0,1 1 0,-1-1 0,1-1 0,0 1 0,0-1 0,0 0 0,0-1 0,0 1 0,0-1 0,1-1 0,-1 0 0,11 0 0,47 0 0,46-2 0,-105 1 0,0 0 0,0-1 0,-1 1 0,1-1 0,-1 0 0,1-1 0,-1 0 0,0 1 0,0-1 0,0-1 0,0 1 0,0-1 0,-1 0 0,0 0 0,0 0 0,0-1 0,0 1 0,-1-1 0,1 0 0,-1 0 0,-1 0 0,1-1 0,-1 1 0,3-8 0,8-35 0,-8 31 0,-1 1 0,0-1 0,-1 0 0,1-27 0,-4 32 0,0-24 0,-1 0 0,-9-57 0,10 93 0,-2-11 0,0 1 0,-1 0 0,0 0 0,0 1 0,-7-14 0,-1 1 0,7 14 0,1 1 0,-1-1 0,-1 1 0,1 0 0,-1 1 0,-9-10 0,-3-2 0,6 8 0,0-1 0,-22-15 0,29 23 0,-1 0 0,0 0 0,0 1 0,0 0 0,0 0 0,0 0 0,0 1 0,-1 0 0,1 0 0,0 0 0,-9 0 0,-10 1 0,-129 3 0,145-2 0,1 1 0,-1 0 0,1 1 0,-1-1 0,1 2 0,0-1 0,0 1 0,0 0 0,1 0 0,-1 1 0,1 0 0,-9 8 0,-7 5 0,16-12-43,1-1 0,0 1 0,0 0 0,0 0 0,-3 8 0,1-4-1064,1-2-5719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3:38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2 226 24575,'-1'57'0,"2"62"0,1-111 0,-1-1 0,1 0 0,1 0 0,-1 1 0,1-2 0,0 1 0,1 0 0,0-1 0,8 12 0,16 29 0,-20-28 0,0 0 0,8 39 0,-15-54 0,1 0 0,0 0 0,0 0 0,0 0 0,0 0 0,1-1 0,-1 1 0,1-1 0,0 1 0,0-1 0,0 0 0,6 4 0,18 22 0,-18-17 0,1-1 0,15 15 0,-15-17 0,-1 1 0,16 20 0,-23-27 0,0 0 0,0-1 0,1 1 0,-1-1 0,1 1 0,0-1 0,-1 0 0,1 0 0,0-1 0,0 1 0,1 0 0,-1-1 0,0 0 0,0 0 0,1 0 0,-1 0 0,1 0 0,-1-1 0,1 0 0,-1 1 0,6-2 0,-2 1 0,0-1 0,0 1 0,0-2 0,0 1 0,0-1 0,-1 0 0,1-1 0,-1 1 0,11-7 0,31-16 0,-34 18 0,0 0 0,-1 0 0,0-2 0,12-9 0,29-38 0,-49 52 0,-1-1 0,1-1 0,-1 1 0,0-1 0,0 0 0,0 0 0,-1 0 0,0 0 0,0 0 0,-1-1 0,0 1 0,3-12 0,-1-4 0,0-1 0,1-34 0,-4-91 0,-2 72 0,0 62 0,-1 0 0,0 0 0,-1 0 0,-1 0 0,0 0 0,-1 0 0,0 1 0,-8-13 0,-28-32 0,38 53 0,-1-1 0,1 1 0,-1 0 0,0 0 0,-1 0 0,1 0 0,-1 1 0,0 0 0,0 0 0,0 0 0,0 0 0,-1 1 0,1 0 0,-1 0 0,0 1 0,0-1 0,0 1 0,0 1 0,-1-1 0,1 1 0,0 0 0,-1 0 0,1 1 0,-12 1 0,-60-2 0,-53 4 0,125-2 0,0 0 0,0 1 0,0 0 0,0 0 0,1 1 0,-1-1 0,1 1 0,-1 1 0,1-1 0,0 1 0,0-1 0,1 2 0,-1-1 0,1 0 0,0 1 0,0 0 0,0 0 0,-4 8 0,1-2 0,2-1 0,-1 1 0,1 0 0,1 0 0,0 0 0,0 1 0,2-1 0,-4 22 0,7 13 0,0-37 0,0-1 0,-1 1 0,0 0 0,0-1 0,-1 1 0,-1 0 0,-1 9 0,-3-9-1365,-1-2-5461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4:24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138 115 24575,'0'2'0,"-1"1"0,1 0 0,-1-1 0,0 1 0,0-1 0,0 0 0,0 1 0,-1-1 0,1 0 0,0 0 0,-1 1 0,0-1 0,1 0 0,-1-1 0,-3 4 0,2-2 0,0-1 0,1 1 0,0 0 0,-1 0 0,1 0 0,0 0 0,-2 6 0,-7 20 0,6-16 0,0 0 0,1 1 0,0-1 0,1 1 0,1-1 0,-2 18 0,5 209 0,0-236 0,-1 1 0,1 0 0,-1-1 0,1 1 0,1-1 0,-1 1 0,0-1 0,1 0 0,0 0 0,0 1 0,4 3 0,3 5 0,0-1 0,12 12 0,2 2 0,-18-20 0,1-1 0,-1 0 0,1 0 0,0-1 0,0 1 0,0-1 0,1-1 0,0 1 0,-1-1 0,1 0 0,0-1 0,1 1 0,-1-1 0,0-1 0,9 1 0,13 1 0,1-1 0,46-4 0,-20 0 0,-34 1 0,0-1 0,-1 0 0,1-2 0,28-9 0,-42 10 0,0-1 0,-1 1 0,0-1 0,1-1 0,-2 1 0,12-10 0,-9 7 0,0 0 0,19-10 0,-26 16 0,0-1 0,-1 1 0,1 0 0,0-1 0,0 1 0,-1-1 0,1 0 0,-1 1 0,1-1 0,-1 0 0,0 0 0,0 0 0,0 0 0,0 0 0,0 0 0,0 0 0,0-3 0,7-42 0,-4 21 0,-1-2 0,0-1 0,-3-53 0,-1 34 0,0 42 0,1 0 0,-1-1 0,0 1 0,-1 0 0,0-1 0,0 1 0,0 0 0,0 0 0,-1 1 0,0-1 0,0 0 0,-1 1 0,0 0 0,1 0 0,-9-8 0,-2-5 0,8 10 0,1-1 0,0 0 0,1 0 0,0-1 0,0 1 0,-2-14 0,3 12 0,-1 0 0,1 0 0,-2 1 0,-11-20 0,8 16 0,-24-27 0,29 38 0,1 0 0,-1 1 0,-1-1 0,1 1 0,0-1 0,-1 1 0,1 0 0,-1 1 0,0-1 0,-6-2 0,-14-1 0,1 0 0,-1 2 0,0 0 0,0 2 0,0 0 0,-26 4 0,43-2 0,1 1 0,-1 0 0,1 0 0,0 1 0,-1 0 0,1 0 0,1 0 0,-1 1 0,-7 5 0,-29 16 0,-59 22 0,83-39-273,0 2 0,1 0 0,-1 1 0,-21 19 0,32-23-6553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4:28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21 24575,'0'337'0,"0"-334"0,0 0 0,0 0 0,1 0 0,-1 1 0,1-1 0,0 0 0,0 0 0,0 0 0,0 0 0,0 0 0,1-1 0,-1 1 0,1 0 0,0-1 0,0 1 0,2 2 0,0-1 0,0-1 0,1 1 0,-1-1 0,1-1 0,-1 1 0,1 0 0,0-1 0,0 0 0,5 1 0,7 2 0,1-2 0,-1 0 0,1-1 0,33 0 0,42-1 0,102-3 0,-183 0 0,0 1 0,-1-2 0,1 1 0,-1-2 0,0 1 0,0-2 0,0 1 0,0-2 0,13-8 0,-17 10 0,-1-1 0,1-1 0,-1 1 0,1-1 0,-2 0 0,1-1 0,-1 1 0,0-1 0,0 0 0,-1 0 0,1-1 0,-2 1 0,6-14 0,-5 9 0,-1-1 0,0 1 0,0-1 0,-1 1 0,0-21 0,-2 28 0,0 0 0,-1 1 0,0-1 0,0 1 0,0-1 0,0 1 0,-1 0 0,1-1 0,-1 1 0,0 0 0,-1 0 0,1 0 0,-1 0 0,1 0 0,-1 1 0,0-1 0,-1 1 0,-5-5 0,-1-1 0,0 0 0,1 0 0,0-1 0,1-1 0,-8-11 0,11 18 0,1 1 0,0-1 0,-1 1 0,1 0 0,-1 0 0,0 1 0,0-1 0,0 1 0,0 0 0,-1 1 0,-9-3 0,-9-4 0,6 4 0,1 0 0,-1 1 0,0 0 0,0 2 0,-1 0 0,1 1 0,-22 3 0,-15-1 0,18-1 0,1 2 0,0 1 0,-63 17 0,94-19 0,0 0 0,0 1 0,1 0 0,-1 0 0,0 0 0,1 0 0,0 1 0,0 0 0,0 0 0,-6 8 0,-15 12 0,8-4-1365,10-10-5461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6:12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60 24575,'-2'1'0,"0"0"0,-1 0 0,1 0 0,0 0 0,0 1 0,0-1 0,0 1 0,0 0 0,-2 2 0,-3 2 0,-4 2 0,-1-1 0,-21 11 0,24-14 0,0 1 0,-1 0 0,2 0 0,-1 1 0,1 1 0,-10 8 0,13-10 0,0 1 0,0-1 0,1 2 0,0-1 0,0 0 0,0 1 0,-3 8 0,6-13 0,0 1 0,0-1 0,1 1 0,-1-1 0,1 1 0,-1 0 0,1-1 0,0 1 0,0-1 0,0 1 0,1-1 0,-1 1 0,0 0 0,1-1 0,0 1 0,0-1 0,-1 1 0,2-1 0,-1 0 0,0 1 0,0-1 0,1 0 0,-1 0 0,3 3 0,19 20 0,8 11 0,3-1 0,42 34 0,-68-63 0,-5-2 0,1-1 0,0 0 0,1 0 0,-1 0 0,0 0 0,1 0 0,0-1 0,-1 0 0,1 0 0,0 0 0,0-1 0,0 0 0,0 1 0,0-2 0,10 1 0,19-2 0,50-8 0,-72 7 0,116-17 0,-99 15 0,0-1 0,41-13 0,-39 6 0,-23 8 0,1 0 0,0 1 0,1 0 0,9-1 0,-13 3 0,44-6 0,-1-2 0,58-19 0,-83 21 0,0 0 0,44-5 0,-64 12 0,-1-1 0,1 1 0,-1-1 0,0 0 0,1 0 0,-1 0 0,0-1 0,0 1 0,0-1 0,0 1 0,0-1 0,0 0 0,0 0 0,-1 0 0,1-1 0,-1 1 0,0-1 0,1 1 0,-1-1 0,0 0 0,2-4 0,-3 4 0,1-1 0,-1 1 0,0-1 0,-1 0 0,1 1 0,0-1 0,-1 0 0,0 0 0,0 1 0,0-1 0,-1 0 0,1 0 0,-1 1 0,0-1 0,0 0 0,0 1 0,0-1 0,0 1 0,-3-5 0,-13-23 0,0 2 0,-37-48 0,50 73 0,0 0 0,0 0 0,-1 0 0,1 1 0,-1 0 0,0-1 0,0 2 0,0-1 0,0 1 0,-1-1 0,1 1 0,-1 1 0,0-1 0,1 1 0,-9-1 0,-9 0 0,-1 1 0,-36 3 0,10 0 0,-236-2 0,273-1 0,1 0 0,-1-1 0,1 0 0,-17-6 0,17 4 0,-1 0 0,0 1 0,-27-1 0,16 3 0,-109 3 0,129-2 14,0 1-1,0 0 0,1 0 0,-1 1 1,0-1-1,1 1 0,-1-1 1,-4 4-1,6-4-106,0 1 0,0-1 1,0 0-1,0 1 0,1 0 0,-1-1 0,0 1 0,1 0 1,-1 0-1,1-1 0,0 1 0,0 0 0,0 1 1,0-1-1,-1 3 0,1 1-6733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6:18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16 24575,'-1'3'0,"-1"0"0,1 0 0,0-1 0,-1 1 0,1 0 0,-1 0 0,0-1 0,0 1 0,0-1 0,0 0 0,0 1 0,-1-1 0,1 0 0,-1 0 0,-3 2 0,-13 13 0,15-12 0,1 2 0,-1-1 0,1 0 0,0 1 0,0-1 0,1 1 0,-3 12 0,4-13 0,-1 1 0,1-1 0,-2 0 0,1 0 0,-1 0 0,0 0 0,0 0 0,0-1 0,-7 9 0,9-13 0,-1 0 0,1 1 0,0-1 0,0 0 0,-1 1 0,1-1 0,0 1 0,1 0 0,-1-1 0,0 1 0,0-1 0,1 1 0,-1 0 0,1 0 0,-1 0 0,1-1 0,0 1 0,-1 0 0,1 0 0,0 0 0,0-1 0,1 1 0,-1 0 0,0 0 0,0 0 0,1-1 0,-1 1 0,1 0 0,0 0 0,0-1 0,-1 1 0,1-1 0,0 1 0,0 0 0,0-1 0,1 0 0,-1 1 0,0-1 0,0 0 0,3 2 0,5 4 0,-1-1 0,1-1 0,0 0 0,1 0 0,15 6 0,-16-7 0,-1 1 0,1 0 0,12 10 0,14 8 0,82 31 0,-83-36 0,-18-9 0,32 13 0,-37-19 0,0-1 0,-1 0 0,1-1 0,0 0 0,15-1 0,-12 0 0,0 0 0,25 5 0,-10 0 0,0-2 0,0-2 0,54-3 0,-16 1 0,7 2 0,80-3 0,-146 1 0,0-1 0,-1-1 0,1 0 0,-1 0 0,0 0 0,0-1 0,0 0 0,0 0 0,0 0 0,-1-1 0,0 0 0,8-9 0,-5 6 0,1 0 0,0 0 0,19-10 0,-12 8 0,0 0 0,19-17 0,-11 9 0,-23 16 0,-1 1 0,1-1 0,0 1 0,-1-1 0,1 0 0,-1 1 0,0-1 0,0 0 0,0 0 0,0 0 0,0 0 0,0 0 0,0-1 0,-1 1 0,1 0 0,-1 0 0,1 0 0,-1-1 0,0 1 0,0 0 0,0 0 0,0-1 0,0 1 0,-1 0 0,1 0 0,-1-1 0,1 1 0,-1 0 0,0 0 0,0 0 0,0 0 0,0 0 0,0 0 0,0 0 0,-1 0 0,1 1 0,-1-1 0,-1-2 0,-33-31 0,30 27 0,-1 1 0,1 0 0,-2 0 0,1 1 0,-1 0 0,-11-7 0,13 10 0,1-1 0,0 1 0,0-1 0,1 0 0,-1-1 0,1 1 0,-6-8 0,6 7 0,1 0 0,-1 1 0,0 0 0,-1 0 0,1 0 0,-1 0 0,0 1 0,-6-4 0,7 4 0,-1 0 0,1 1 0,0-1 0,0-1 0,-5-5 0,-20-13 0,22 18 0,-2-1 0,1 1 0,0 1 0,-1 0 0,0 0 0,0 1 0,0 0 0,0 0 0,0 1 0,-15 0 0,-491 2 0,505 0 0,-1 0 0,-19 5 0,-18 1 0,23-4-1365,15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2:53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1 286 24575,'0'12'0,"0"0"0,1 1 0,1-1 0,0 0 0,0 0 0,2 0 0,-1 0 0,1-1 0,1 1 0,7 11 0,-7-11 0,-1 0 0,1 0 0,-2 0 0,0 0 0,0 1 0,-1 0 0,-1-1 0,0 1 0,-1 16 0,2 22 0,-2-48 0,0-1 0,1 1 0,-1 0 0,0 0 0,1-1 0,-1 1 0,1 0 0,0-1 0,0 1 0,0-1 0,1 1 0,-1-1 0,0 0 0,1 1 0,0-1 0,-1 0 0,1 0 0,0 0 0,0 0 0,0 0 0,0 0 0,0-1 0,1 1 0,-1-1 0,1 0 0,-1 1 0,1-1 0,-1 0 0,1 0 0,-1-1 0,1 1 0,0 0 0,0-1 0,4 0 0,8 2 0,20 3 0,0-1 0,0-3 0,39-2 0,-71 0 0,1 0 0,-1 0 0,1 0 0,-1-1 0,0 1 0,1-1 0,-1 0 0,0 0 0,0 0 0,0-1 0,-1 1 0,1-1 0,-1 0 0,1 1 0,-1-1 0,0 0 0,3-5 0,19-20 0,-17 21 0,0-1 0,-1 0 0,0 0 0,0-1 0,-1 1 0,7-15 0,-7 13 0,0 0 0,1 1 0,0 0 0,1-1 0,7-7 0,-11 13 0,0-1 0,0 1 0,0-1 0,-1 1 0,0-1 0,0 0 0,0 0 0,0 0 0,-1 0 0,0 0 0,0 0 0,0-1 0,-1-6 0,1 4 0,0-1 0,1 1 0,-1 0 0,6-13 0,-3 12 0,-1 1 0,0-1 0,0 0 0,-1 0 0,0 0 0,0 0 0,-1-1 0,0 1 0,-1 0 0,0-1 0,-2-10 0,1 13 0,-1-1 0,0 1 0,-1 0 0,1-1 0,-1 1 0,-1 0 0,0 1 0,0-1 0,0 1 0,0-1 0,-1 1 0,0 1 0,-11-11 0,-14-14 0,22 21 0,-1 1 0,1 0 0,-1 0 0,-17-11 0,-2-2 0,25 18 0,0 0 0,0 0 0,-1 1 0,1-1 0,-1 1 0,0-1 0,0 1 0,0 0 0,0 1 0,0-1 0,-7-1 0,-12 1 0,0 0 0,0 2 0,-38 3 0,56-2 0,1 0 0,-1 1 0,1-1 0,-1 1 0,1 0 0,-1 0 0,1 0 0,0 1 0,-6 4 0,-33 30 0,31-24 0,1 0 0,1 1 0,1 0 0,-14 28 0,12-24 0,7-10-227,1 0-1,-1 0 1,1 0-1,1 0 1,-3 11-1,4-9-6598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4.xml"/><Relationship Id="rId18" Type="http://schemas.openxmlformats.org/officeDocument/2006/relationships/image" Target="../media/image15.png"/><Relationship Id="rId3" Type="http://schemas.openxmlformats.org/officeDocument/2006/relationships/image" Target="../media/image6.png"/><Relationship Id="rId21" Type="http://schemas.openxmlformats.org/officeDocument/2006/relationships/customXml" Target="../ink/ink8.xml"/><Relationship Id="rId7" Type="http://schemas.openxmlformats.org/officeDocument/2006/relationships/customXml" Target="../ink/ink1.xml"/><Relationship Id="rId12" Type="http://schemas.openxmlformats.org/officeDocument/2006/relationships/image" Target="../media/image12.png"/><Relationship Id="rId17" Type="http://schemas.openxmlformats.org/officeDocument/2006/relationships/customXml" Target="../ink/ink6.xml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3.xml"/><Relationship Id="rId5" Type="http://schemas.openxmlformats.org/officeDocument/2006/relationships/image" Target="../media/image8.png"/><Relationship Id="rId15" Type="http://schemas.openxmlformats.org/officeDocument/2006/relationships/customXml" Target="../ink/ink5.xml"/><Relationship Id="rId10" Type="http://schemas.openxmlformats.org/officeDocument/2006/relationships/image" Target="../media/image11.png"/><Relationship Id="rId19" Type="http://schemas.openxmlformats.org/officeDocument/2006/relationships/customXml" Target="../ink/ink7.xml"/><Relationship Id="rId4" Type="http://schemas.openxmlformats.org/officeDocument/2006/relationships/image" Target="../media/image7.png"/><Relationship Id="rId9" Type="http://schemas.openxmlformats.org/officeDocument/2006/relationships/customXml" Target="../ink/ink2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0.xml"/><Relationship Id="rId18" Type="http://schemas.openxmlformats.org/officeDocument/2006/relationships/image" Target="../media/image29.png"/><Relationship Id="rId3" Type="http://schemas.openxmlformats.org/officeDocument/2006/relationships/image" Target="../media/image18.png"/><Relationship Id="rId21" Type="http://schemas.openxmlformats.org/officeDocument/2006/relationships/customXml" Target="../ink/ink14.xml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customXml" Target="../ink/ink12.xml"/><Relationship Id="rId2" Type="http://schemas.openxmlformats.org/officeDocument/2006/relationships/image" Target="../media/image9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9.xml"/><Relationship Id="rId24" Type="http://schemas.openxmlformats.org/officeDocument/2006/relationships/image" Target="../media/image32.png"/><Relationship Id="rId5" Type="http://schemas.openxmlformats.org/officeDocument/2006/relationships/image" Target="../media/image20.png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10" Type="http://schemas.openxmlformats.org/officeDocument/2006/relationships/image" Target="../media/image4.png"/><Relationship Id="rId19" Type="http://schemas.openxmlformats.org/officeDocument/2006/relationships/customXml" Target="../ink/ink13.xml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19.xml"/><Relationship Id="rId3" Type="http://schemas.openxmlformats.org/officeDocument/2006/relationships/image" Target="../media/image25.png"/><Relationship Id="rId7" Type="http://schemas.openxmlformats.org/officeDocument/2006/relationships/customXml" Target="../ink/ink16.xml"/><Relationship Id="rId12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18.xml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customXml" Target="../ink/ink17.xml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ARM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Alireza Bolourian</a:t>
            </a:r>
          </a:p>
          <a:p>
            <a:r>
              <a:rPr lang="en-US"/>
              <a:t>CPE 300L </a:t>
            </a: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black electronic chip with white text&#10;&#10;Description automatically generated">
            <a:extLst>
              <a:ext uri="{FF2B5EF4-FFF2-40B4-BE49-F238E27FC236}">
                <a16:creationId xmlns:a16="http://schemas.microsoft.com/office/drawing/2014/main" id="{8EF9B38F-230F-E6AA-6941-B3C472F9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4" r="1249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8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BD2EA-2D28-4965-EA37-E9C134B46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153681-3D9D-32A1-9FDA-65C6ABF7106F}"/>
              </a:ext>
            </a:extLst>
          </p:cNvPr>
          <p:cNvSpPr txBox="1"/>
          <p:nvPr/>
        </p:nvSpPr>
        <p:spPr>
          <a:xfrm>
            <a:off x="529380" y="1131880"/>
            <a:ext cx="3542287" cy="600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1F6428-C27B-3559-C45E-7830A31D6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72CE4F-6B38-48B9-9B6F-A7009EF91C7E}"/>
              </a:ext>
            </a:extLst>
          </p:cNvPr>
          <p:cNvSpPr txBox="1"/>
          <p:nvPr/>
        </p:nvSpPr>
        <p:spPr>
          <a:xfrm>
            <a:off x="675016" y="1993417"/>
            <a:ext cx="106255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Thank You!	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9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CD5EDA-63C9-7872-AF79-708C3336E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3E3EA-AAFC-4960-2201-C27BBE1C120F}"/>
              </a:ext>
            </a:extLst>
          </p:cNvPr>
          <p:cNvSpPr txBox="1"/>
          <p:nvPr/>
        </p:nvSpPr>
        <p:spPr>
          <a:xfrm>
            <a:off x="529380" y="1131880"/>
            <a:ext cx="3542287" cy="600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791E7A-CC3D-2C3D-6B91-043256DF1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7F4887-5F42-74F2-159A-384AE0CBA813}"/>
              </a:ext>
            </a:extLst>
          </p:cNvPr>
          <p:cNvSpPr txBox="1"/>
          <p:nvPr/>
        </p:nvSpPr>
        <p:spPr>
          <a:xfrm>
            <a:off x="675016" y="1993417"/>
            <a:ext cx="1062558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Harris, S., &amp; Harris, D. (2015). </a:t>
            </a:r>
            <a:r>
              <a:rPr lang="en-US" sz="1800" i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 Design and Computer Architecture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Morgan Kaufmann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0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24F15-C3A5-40A9-05F7-BD8F5BD87E36}"/>
              </a:ext>
            </a:extLst>
          </p:cNvPr>
          <p:cNvSpPr txBox="1"/>
          <p:nvPr/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</a:t>
            </a:r>
            <a:endParaRPr lang="en-US" sz="3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880AA7-A9B3-30B4-8DDD-6C08DBED5D1D}"/>
              </a:ext>
            </a:extLst>
          </p:cNvPr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4E57FC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Build a five-stage pipeline for a subset of the ARMv4 instruction set architecture </a:t>
            </a:r>
            <a:r>
              <a:rPr lang="en-US" sz="2000" dirty="0">
                <a:solidFill>
                  <a:schemeClr val="bg1"/>
                </a:solidFill>
              </a:rPr>
              <a:t>that supports the standard instructions: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4E57FC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4E57FC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SUB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4E57FC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4E57FC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4E57FC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LDR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4E57FC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4E57FC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rgbClr val="4E57FC"/>
              </a:buClr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Workflow">
            <a:extLst>
              <a:ext uri="{FF2B5EF4-FFF2-40B4-BE49-F238E27FC236}">
                <a16:creationId xmlns:a16="http://schemas.microsoft.com/office/drawing/2014/main" id="{8B87B3DA-95CB-E7A3-2C7C-9C90D952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8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AC3896-8583-397E-7F94-9CD1B634580A}"/>
              </a:ext>
            </a:extLst>
          </p:cNvPr>
          <p:cNvSpPr txBox="1"/>
          <p:nvPr/>
        </p:nvSpPr>
        <p:spPr>
          <a:xfrm>
            <a:off x="512128" y="119601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Pipeline Diagram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9ECCE5F-E4EB-4125-F85B-40E0E9F535B1}"/>
              </a:ext>
            </a:extLst>
          </p:cNvPr>
          <p:cNvSpPr txBox="1"/>
          <p:nvPr/>
        </p:nvSpPr>
        <p:spPr>
          <a:xfrm>
            <a:off x="296104" y="1796820"/>
            <a:ext cx="4544762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Registers added to divide the processor into 5 stages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Control signals are carried to the next stage by the registers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Hazards need to be addressed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Hazards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Control Hazards</a:t>
            </a:r>
          </a:p>
        </p:txBody>
      </p:sp>
      <p:pic>
        <p:nvPicPr>
          <p:cNvPr id="6" name="Picture 5" descr="A diagram of a machine&#10;&#10;Description automatically generated">
            <a:extLst>
              <a:ext uri="{FF2B5EF4-FFF2-40B4-BE49-F238E27FC236}">
                <a16:creationId xmlns:a16="http://schemas.microsoft.com/office/drawing/2014/main" id="{BE08ABF3-C908-7FEB-1E71-CADB9990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62" y="871146"/>
            <a:ext cx="6796237" cy="4366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8602B9-9D6C-B870-88F3-6124860CBB98}"/>
              </a:ext>
            </a:extLst>
          </p:cNvPr>
          <p:cNvSpPr txBox="1"/>
          <p:nvPr/>
        </p:nvSpPr>
        <p:spPr>
          <a:xfrm>
            <a:off x="5319579" y="5562599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Digital Design and Computer Architecture ARM Edition by Sarah &amp; David Harris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7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6B0256-155A-63B7-6D4F-6183EB1A3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578DEB-E34C-A550-272D-E244EE03C0FE}"/>
              </a:ext>
            </a:extLst>
          </p:cNvPr>
          <p:cNvSpPr txBox="1"/>
          <p:nvPr/>
        </p:nvSpPr>
        <p:spPr>
          <a:xfrm>
            <a:off x="512128" y="1196017"/>
            <a:ext cx="4544762" cy="600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RAW Hazard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B2EB21-9006-41DF-DCF1-1EBAA0692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26075F4-D388-99AB-55D0-93CE40C68B46}"/>
              </a:ext>
            </a:extLst>
          </p:cNvPr>
          <p:cNvSpPr txBox="1"/>
          <p:nvPr/>
        </p:nvSpPr>
        <p:spPr>
          <a:xfrm>
            <a:off x="296103" y="1796820"/>
            <a:ext cx="4544761" cy="2478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Hazard created when one instruction writes into a register, and the next instruction reads this register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Solved by forwarding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Adding multiplexers to the execute stage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Select operand from Register file, Memory or Writeback stage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 need to forward from Writeback stage to the Decode stage because it is possible to write and read in the same cycle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DB85AE-8A80-8A03-509C-40C88EC7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38938"/>
            <a:ext cx="3576837" cy="16044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E560A0-2B85-FD16-7B37-252688F7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4" y="4337877"/>
            <a:ext cx="2820108" cy="9201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241F74-0D05-DB0F-B047-A3D7A2170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351" y="6110274"/>
            <a:ext cx="5344271" cy="371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0478EE-C63A-F1DF-2420-C07CFD561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14" y="5327122"/>
            <a:ext cx="4639870" cy="1319463"/>
          </a:xfrm>
          <a:prstGeom prst="rect">
            <a:avLst/>
          </a:prstGeom>
        </p:spPr>
      </p:pic>
      <p:pic>
        <p:nvPicPr>
          <p:cNvPr id="2" name="Picture 1" descr="A diagram of a machine&#10;&#10;Description automatically generated">
            <a:extLst>
              <a:ext uri="{FF2B5EF4-FFF2-40B4-BE49-F238E27FC236}">
                <a16:creationId xmlns:a16="http://schemas.microsoft.com/office/drawing/2014/main" id="{58870494-4B0E-0EEB-E501-8A03CE80E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361" y="376199"/>
            <a:ext cx="5911261" cy="3797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9CC7EE-CE76-9379-E44D-1C2D2FA03E8F}"/>
                  </a:ext>
                </a:extLst>
              </p14:cNvPr>
              <p14:cNvContentPartPr/>
              <p14:nvPr/>
            </p14:nvContentPartPr>
            <p14:xfrm>
              <a:off x="10103072" y="2656028"/>
              <a:ext cx="306720" cy="133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9CC7EE-CE76-9379-E44D-1C2D2FA03E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96952" y="2649908"/>
                <a:ext cx="318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9E29573-CECE-5811-C2EF-B4F862BF15E8}"/>
                  </a:ext>
                </a:extLst>
              </p14:cNvPr>
              <p14:cNvContentPartPr/>
              <p14:nvPr/>
            </p14:nvContentPartPr>
            <p14:xfrm>
              <a:off x="10650272" y="2592668"/>
              <a:ext cx="260280" cy="227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9E29573-CECE-5811-C2EF-B4F862BF15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44152" y="2586548"/>
                <a:ext cx="2725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4DFE104-B9F3-E0E1-B780-F1E6A623413D}"/>
                  </a:ext>
                </a:extLst>
              </p14:cNvPr>
              <p14:cNvContentPartPr/>
              <p14:nvPr/>
            </p14:nvContentPartPr>
            <p14:xfrm>
              <a:off x="8570912" y="1994348"/>
              <a:ext cx="205920" cy="243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4DFE104-B9F3-E0E1-B780-F1E6A62341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64792" y="1988219"/>
                <a:ext cx="218160" cy="255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89A6EA7-6027-D824-4877-C926C01AEF02}"/>
                  </a:ext>
                </a:extLst>
              </p14:cNvPr>
              <p14:cNvContentPartPr/>
              <p14:nvPr/>
            </p14:nvContentPartPr>
            <p14:xfrm>
              <a:off x="8654432" y="2201708"/>
              <a:ext cx="231120" cy="30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89A6EA7-6027-D824-4877-C926C01AEF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48312" y="2195588"/>
                <a:ext cx="2433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A96947B-DA1E-2B50-BFAA-80802A5C9FF7}"/>
                  </a:ext>
                </a:extLst>
              </p14:cNvPr>
              <p14:cNvContentPartPr/>
              <p14:nvPr/>
            </p14:nvContentPartPr>
            <p14:xfrm>
              <a:off x="7501352" y="2121068"/>
              <a:ext cx="263160" cy="272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A96947B-DA1E-2B50-BFAA-80802A5C9F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95232" y="2114948"/>
                <a:ext cx="2754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2063755-8127-2470-3A1E-1F6395F04D08}"/>
                  </a:ext>
                </a:extLst>
              </p14:cNvPr>
              <p14:cNvContentPartPr/>
              <p14:nvPr/>
            </p14:nvContentPartPr>
            <p14:xfrm>
              <a:off x="7518632" y="1970588"/>
              <a:ext cx="262440" cy="163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2063755-8127-2470-3A1E-1F6395F04D0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2512" y="1964468"/>
                <a:ext cx="2746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8DF4F1E-53B1-1726-8D08-4A840C63E150}"/>
                  </a:ext>
                </a:extLst>
              </p14:cNvPr>
              <p14:cNvContentPartPr/>
              <p14:nvPr/>
            </p14:nvContentPartPr>
            <p14:xfrm>
              <a:off x="10037763" y="1000788"/>
              <a:ext cx="411840" cy="176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8DF4F1E-53B1-1726-8D08-4A840C63E15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31643" y="994668"/>
                <a:ext cx="4240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5266443-00A4-EA8B-1FD6-FAD12B9C1A03}"/>
                  </a:ext>
                </a:extLst>
              </p14:cNvPr>
              <p14:cNvContentPartPr/>
              <p14:nvPr/>
            </p14:nvContentPartPr>
            <p14:xfrm>
              <a:off x="10603683" y="1001148"/>
              <a:ext cx="457200" cy="176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5266443-00A4-EA8B-1FD6-FAD12B9C1A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97563" y="995028"/>
                <a:ext cx="46944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09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A1DD2D-0BA3-28FB-9285-8303FA884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B23A4F-2B39-FF35-7BA0-1E0EF4B5091D}"/>
              </a:ext>
            </a:extLst>
          </p:cNvPr>
          <p:cNvSpPr txBox="1"/>
          <p:nvPr/>
        </p:nvSpPr>
        <p:spPr>
          <a:xfrm>
            <a:off x="512128" y="1196017"/>
            <a:ext cx="3031172" cy="600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LDR Hazard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A3CB3A-7FE0-FC82-8770-BB07DEB62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1015FE6-C7A0-3F09-BC83-6E67CAEB588F}"/>
              </a:ext>
            </a:extLst>
          </p:cNvPr>
          <p:cNvSpPr txBox="1"/>
          <p:nvPr/>
        </p:nvSpPr>
        <p:spPr>
          <a:xfrm>
            <a:off x="296104" y="1796820"/>
            <a:ext cx="3606426" cy="419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LDR does not finish reading until the end of memory stage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cannot be forward from memory stage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Stall the Fetch and Decode stages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Flush </a:t>
            </a:r>
            <a:r>
              <a:rPr lang="en-US" sz="2000">
                <a:solidFill>
                  <a:schemeClr val="bg1"/>
                </a:solidFill>
              </a:rPr>
              <a:t>the Execute </a:t>
            </a:r>
            <a:r>
              <a:rPr lang="en-US" sz="2000" dirty="0">
                <a:solidFill>
                  <a:schemeClr val="bg1"/>
                </a:solidFill>
              </a:rPr>
              <a:t>stage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70E06C-3291-5E6F-20A0-317464DC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4" y="4173593"/>
            <a:ext cx="5684442" cy="64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45251D-9CBC-FD5F-55BD-E3208D9B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04" y="4852824"/>
            <a:ext cx="4585230" cy="7113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C55170-C5EA-CCE9-4C3E-463726918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04" y="5808525"/>
            <a:ext cx="2029108" cy="161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C6A6FB-315E-8CF2-D831-6EDF3C263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04" y="5623976"/>
            <a:ext cx="2029108" cy="1524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430BD6-40E0-CA2C-5B13-132973145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04" y="6060086"/>
            <a:ext cx="4429743" cy="1714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D4659E-13BB-A345-882A-B0648C297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104" y="6234352"/>
            <a:ext cx="5344271" cy="181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A5BEC14-AA53-60F0-DDC9-DB5933C6EA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2865" y="4014496"/>
            <a:ext cx="3873214" cy="13044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0EE49B4-5827-864E-BA55-99D76F8C5D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2864" y="5363555"/>
            <a:ext cx="3254962" cy="1229930"/>
          </a:xfrm>
          <a:prstGeom prst="rect">
            <a:avLst/>
          </a:prstGeom>
        </p:spPr>
      </p:pic>
      <p:pic>
        <p:nvPicPr>
          <p:cNvPr id="2" name="Picture 1" descr="A diagram of a machine&#10;&#10;Description automatically generated">
            <a:extLst>
              <a:ext uri="{FF2B5EF4-FFF2-40B4-BE49-F238E27FC236}">
                <a16:creationId xmlns:a16="http://schemas.microsoft.com/office/drawing/2014/main" id="{6F68840C-464A-E82D-CC7F-65ADB6797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8928" y="235228"/>
            <a:ext cx="5624116" cy="3613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46CC42-006C-1031-249E-A28346894515}"/>
                  </a:ext>
                </a:extLst>
              </p14:cNvPr>
              <p14:cNvContentPartPr/>
              <p14:nvPr/>
            </p14:nvContentPartPr>
            <p14:xfrm>
              <a:off x="7892240" y="3102091"/>
              <a:ext cx="198720" cy="25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46CC42-006C-1031-249E-A283468945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86120" y="3095962"/>
                <a:ext cx="210960" cy="263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9F0DF8-CA43-C39D-0C78-B89263E48619}"/>
                  </a:ext>
                </a:extLst>
              </p14:cNvPr>
              <p14:cNvContentPartPr/>
              <p14:nvPr/>
            </p14:nvContentPartPr>
            <p14:xfrm>
              <a:off x="5804575" y="3143960"/>
              <a:ext cx="190080" cy="223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9F0DF8-CA43-C39D-0C78-B89263E486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98455" y="3137840"/>
                <a:ext cx="2023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2D420A-ADC0-31B3-511B-90BC1324B6AE}"/>
                  </a:ext>
                </a:extLst>
              </p14:cNvPr>
              <p14:cNvContentPartPr/>
              <p14:nvPr/>
            </p14:nvContentPartPr>
            <p14:xfrm>
              <a:off x="6418735" y="3138560"/>
              <a:ext cx="126720" cy="243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2D420A-ADC0-31B3-511B-90BC1324B6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12615" y="3132440"/>
                <a:ext cx="138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AA9122-9B7F-8D8A-0ED1-B85F1FDBAFED}"/>
                  </a:ext>
                </a:extLst>
              </p14:cNvPr>
              <p14:cNvContentPartPr/>
              <p14:nvPr/>
            </p14:nvContentPartPr>
            <p14:xfrm>
              <a:off x="9086283" y="2341788"/>
              <a:ext cx="239040" cy="207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AA9122-9B7F-8D8A-0ED1-B85F1FDBAF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80154" y="2335679"/>
                <a:ext cx="251298" cy="219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2F97E5E-116A-B086-63B0-67A05E882206}"/>
                  </a:ext>
                </a:extLst>
              </p14:cNvPr>
              <p14:cNvContentPartPr/>
              <p14:nvPr/>
            </p14:nvContentPartPr>
            <p14:xfrm>
              <a:off x="7946883" y="862188"/>
              <a:ext cx="406440" cy="150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2F97E5E-116A-B086-63B0-67A05E88220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40758" y="856068"/>
                <a:ext cx="418691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D39FEF5-CA14-7672-127F-802CFB337A28}"/>
                  </a:ext>
                </a:extLst>
              </p14:cNvPr>
              <p14:cNvContentPartPr/>
              <p14:nvPr/>
            </p14:nvContentPartPr>
            <p14:xfrm>
              <a:off x="7083963" y="1946868"/>
              <a:ext cx="180720" cy="150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D39FEF5-CA14-7672-127F-802CFB337A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77843" y="1940748"/>
                <a:ext cx="1929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C332A4-5DA6-65A0-FB82-2C8AF0FBC303}"/>
                  </a:ext>
                </a:extLst>
              </p14:cNvPr>
              <p14:cNvContentPartPr/>
              <p14:nvPr/>
            </p14:nvContentPartPr>
            <p14:xfrm>
              <a:off x="7073523" y="1760748"/>
              <a:ext cx="201240" cy="155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C332A4-5DA6-65A0-FB82-2C8AF0FBC30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67403" y="1754628"/>
                <a:ext cx="21348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9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96B18B-5A8A-6A39-FAAE-55754A765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3DD4E-6136-0FAB-B06B-CC32236DEEB1}"/>
              </a:ext>
            </a:extLst>
          </p:cNvPr>
          <p:cNvSpPr txBox="1"/>
          <p:nvPr/>
        </p:nvSpPr>
        <p:spPr>
          <a:xfrm>
            <a:off x="512128" y="1196017"/>
            <a:ext cx="3031172" cy="600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 Hazard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2EE2CB-F482-5041-F9C9-09D75BA7A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513B22-FCA1-79D3-49AB-DDAC6EB28938}"/>
              </a:ext>
            </a:extLst>
          </p:cNvPr>
          <p:cNvSpPr txBox="1"/>
          <p:nvPr/>
        </p:nvSpPr>
        <p:spPr>
          <a:xfrm>
            <a:off x="296104" y="1796820"/>
            <a:ext cx="3606426" cy="419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Branch decision cannot be made before the next instruction is fetched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Branch prediction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Branch decision made in execute stage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Branch multiplexer before the PC register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Flush Decode and Execute stages</a:t>
            </a:r>
          </a:p>
        </p:txBody>
      </p:sp>
      <p:pic>
        <p:nvPicPr>
          <p:cNvPr id="2" name="Picture 1" descr="A diagram of a machine&#10;&#10;Description automatically generated">
            <a:extLst>
              <a:ext uri="{FF2B5EF4-FFF2-40B4-BE49-F238E27FC236}">
                <a16:creationId xmlns:a16="http://schemas.microsoft.com/office/drawing/2014/main" id="{ECF7CE24-7AC5-5986-5696-97FDE8E7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818" y="563394"/>
            <a:ext cx="6765801" cy="43470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86287E-6FCA-7617-AACA-59D078281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1" y="5114449"/>
            <a:ext cx="3283119" cy="177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66605-A40D-080D-45CB-9C080D9D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11" y="5421829"/>
            <a:ext cx="3181514" cy="152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20ABFC-9439-C7E2-6452-2E9D64F11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11" y="5703808"/>
            <a:ext cx="2159111" cy="1524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66AF09-CD27-9AE4-DA6B-C1E451A4A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11" y="6010285"/>
            <a:ext cx="4902452" cy="2159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39D8E33-1AC8-B645-4F73-FF6BFF52D281}"/>
                  </a:ext>
                </a:extLst>
              </p14:cNvPr>
              <p14:cNvContentPartPr/>
              <p14:nvPr/>
            </p14:nvContentPartPr>
            <p14:xfrm>
              <a:off x="8759160" y="840189"/>
              <a:ext cx="539280" cy="271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39D8E33-1AC8-B645-4F73-FF6BFF52D2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53040" y="834069"/>
                <a:ext cx="5515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834EED-7E22-DE80-C097-0B378B579634}"/>
                  </a:ext>
                </a:extLst>
              </p14:cNvPr>
              <p14:cNvContentPartPr/>
              <p14:nvPr/>
            </p14:nvContentPartPr>
            <p14:xfrm>
              <a:off x="8156520" y="4034109"/>
              <a:ext cx="197280" cy="300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834EED-7E22-DE80-C097-0B378B5796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50400" y="4027982"/>
                <a:ext cx="209520" cy="312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6AA789-4239-9F6D-C5AD-807512DE2D1C}"/>
                  </a:ext>
                </a:extLst>
              </p14:cNvPr>
              <p14:cNvContentPartPr/>
              <p14:nvPr/>
            </p14:nvContentPartPr>
            <p14:xfrm>
              <a:off x="6448680" y="3996309"/>
              <a:ext cx="265320" cy="338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6AA789-4239-9F6D-C5AD-807512DE2D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2560" y="3990189"/>
                <a:ext cx="2775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3C1B4AD-4FC1-07C2-8572-D3AC455A1852}"/>
                  </a:ext>
                </a:extLst>
              </p14:cNvPr>
              <p14:cNvContentPartPr/>
              <p14:nvPr/>
            </p14:nvContentPartPr>
            <p14:xfrm>
              <a:off x="5333400" y="2363349"/>
              <a:ext cx="175320" cy="393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3C1B4AD-4FC1-07C2-8572-D3AC455A18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27280" y="2357229"/>
                <a:ext cx="18756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09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5C8A13-8746-1A29-1A6E-454FBC79D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3D57B7-CE29-E425-6C0E-B405BEA4E42D}"/>
              </a:ext>
            </a:extLst>
          </p:cNvPr>
          <p:cNvSpPr txBox="1"/>
          <p:nvPr/>
        </p:nvSpPr>
        <p:spPr>
          <a:xfrm>
            <a:off x="529380" y="1131880"/>
            <a:ext cx="3542287" cy="600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Simulation Results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EC9575-D73C-75F5-FE87-69FA2A7C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751578B-134A-37FB-A9CC-D62F41BEC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36" y="1816391"/>
            <a:ext cx="10674899" cy="1016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07082B-B9E0-B11C-33CD-46D81C70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5" y="3093176"/>
            <a:ext cx="6612158" cy="30260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35A5CB-B6A9-FC67-1318-C2A59AA70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276" y="3613543"/>
            <a:ext cx="3854648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0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61C93-9F42-8CC1-A6DE-C0C41953B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31DCF7-0A58-D2F9-61A9-D3D54A53DC1E}"/>
              </a:ext>
            </a:extLst>
          </p:cNvPr>
          <p:cNvSpPr txBox="1"/>
          <p:nvPr/>
        </p:nvSpPr>
        <p:spPr>
          <a:xfrm>
            <a:off x="529380" y="1131880"/>
            <a:ext cx="3542287" cy="600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Steps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9F9AD6-B9B3-AF92-F7EE-5C7F6ED8F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06DC5-558A-503A-C6FD-317D9D983530}"/>
              </a:ext>
            </a:extLst>
          </p:cNvPr>
          <p:cNvSpPr txBox="1"/>
          <p:nvPr/>
        </p:nvSpPr>
        <p:spPr>
          <a:xfrm>
            <a:off x="675016" y="1993417"/>
            <a:ext cx="1062558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More advanced optimization techniques to reduce the overhead associated with pipelining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Branch detection in the decode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Adding support for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parallelism</a:t>
            </a:r>
            <a:r>
              <a:rPr lang="en-US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Implementation on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Time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7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451256-BD7C-8179-3D9A-E2878B834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DE1341-B2A5-CDB3-04B1-4A7BACCFA9E2}"/>
              </a:ext>
            </a:extLst>
          </p:cNvPr>
          <p:cNvSpPr txBox="1"/>
          <p:nvPr/>
        </p:nvSpPr>
        <p:spPr>
          <a:xfrm>
            <a:off x="529380" y="1131880"/>
            <a:ext cx="3542287" cy="600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02E908-9D37-F299-9AB1-C5A63133A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402E8E-90C3-054C-C6D8-8641A20BD871}"/>
              </a:ext>
            </a:extLst>
          </p:cNvPr>
          <p:cNvSpPr txBox="1"/>
          <p:nvPr/>
        </p:nvSpPr>
        <p:spPr>
          <a:xfrm>
            <a:off x="675016" y="1993417"/>
            <a:ext cx="106255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Insight into pipelining and tradeoffs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Hardware simulation and debugging using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systemVerilog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Attention to detail and iterative testing 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7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3A3A3A"/>
      </a:dk1>
      <a:lt1>
        <a:sysClr val="window" lastClr="FFFFFF"/>
      </a:lt1>
      <a:dk2>
        <a:srgbClr val="FFFFFF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Web1562</Template>
  <TotalTime>1437</TotalTime>
  <Words>273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Times New Roman</vt:lpstr>
      <vt:lpstr>Office Theme</vt:lpstr>
      <vt:lpstr>ARM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Alireza Bolourian</dc:creator>
  <cp:lastModifiedBy>Alireza Bolourian</cp:lastModifiedBy>
  <cp:revision>1</cp:revision>
  <dcterms:created xsi:type="dcterms:W3CDTF">2024-04-27T15:53:11Z</dcterms:created>
  <dcterms:modified xsi:type="dcterms:W3CDTF">2024-12-04T03:47:10Z</dcterms:modified>
</cp:coreProperties>
</file>