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5D09EC-C5A2-4485-BCA4-1C356522CBBE}">
  <a:tblStyle styleId="{305D09EC-C5A2-4485-BCA4-1C356522CB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bb7449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bb7449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bb74496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bb7449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incompatibility between from end and back-end when both ends meet.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knowledge on either end as we are just learning material.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bb7449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bb7449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bb74496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bb74496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bb74496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8bb74496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8bb74496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8bb74496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8bb74496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8bb74496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d2c5ec4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8d2c5ec4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Kaizen Habit Tracker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71"/>
            <a:ext cx="3999899" cy="345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99" y="901075"/>
            <a:ext cx="379668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Charter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29975"/>
            <a:ext cx="4564200" cy="3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898" y="1550182"/>
            <a:ext cx="4163446" cy="20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Register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1454725" y="13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{305D09EC-C5A2-4485-BCA4-1C356522CBBE}</a:tableStyleId>
              </a:tblPr>
              <a:tblGrid>
                <a:gridCol w="1262950"/>
                <a:gridCol w="2124950"/>
                <a:gridCol w="841975"/>
                <a:gridCol w="872025"/>
                <a:gridCol w="1132650"/>
              </a:tblGrid>
              <a:tr h="39460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STAKEHOLDER REGISTER</a:t>
                      </a:r>
                      <a:endParaRPr b="1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Project Name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Kaizen Habit Tracker App</a:t>
                      </a:r>
                      <a:endParaRPr/>
                    </a:p>
                  </a:txBody>
                  <a:tcPr marT="63500" marB="63500" marR="63500" marL="63500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7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Project Role</a:t>
                      </a:r>
                      <a:endParaRPr b="1" sz="1200"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Level of</a:t>
                      </a:r>
                      <a:endParaRPr b="1"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Power</a:t>
                      </a:r>
                      <a:endParaRPr b="1" sz="1200"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Level of</a:t>
                      </a:r>
                      <a:endParaRPr b="1"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Interest</a:t>
                      </a:r>
                      <a:endParaRPr b="1" sz="1200"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Level of Support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 Maciag</a:t>
                      </a:r>
                      <a:endParaRPr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Sponsor</a:t>
                      </a:r>
                      <a:endParaRPr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Supportive</a:t>
                      </a:r>
                      <a:endParaRPr/>
                    </a:p>
                  </a:txBody>
                  <a:tcPr marT="63500" marB="63500" marR="63500" marL="63500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</a:t>
                      </a:r>
                      <a:endParaRPr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Users/Customers</a:t>
                      </a:r>
                      <a:endParaRPr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</a:t>
                      </a:r>
                      <a:endParaRPr/>
                    </a:p>
                  </a:txBody>
                  <a:tcPr marT="63500" marB="63500" marR="63500" marL="63500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Alireza, Brandon H., Brandon M., DIllan</a:t>
                      </a:r>
                      <a:endParaRPr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Team</a:t>
                      </a:r>
                      <a:endParaRPr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63500" marB="63500" marR="63500" marL="63500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Supportive</a:t>
                      </a:r>
                      <a:endParaRPr/>
                    </a:p>
                  </a:txBody>
                  <a:tcPr marT="63500" marB="63500" marR="63500" marL="63500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Roles and Responsibilities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1707" l="6341" r="7137" t="0"/>
          <a:stretch/>
        </p:blipFill>
        <p:spPr>
          <a:xfrm>
            <a:off x="862825" y="1213863"/>
            <a:ext cx="1331258" cy="16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140625" y="1389050"/>
            <a:ext cx="177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Alireza Hezaryan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6699" l="12987" r="6942" t="0"/>
          <a:stretch/>
        </p:blipFill>
        <p:spPr>
          <a:xfrm>
            <a:off x="862825" y="3072550"/>
            <a:ext cx="1331251" cy="19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 b="0" l="17936" r="8159" t="16051"/>
          <a:stretch/>
        </p:blipFill>
        <p:spPr>
          <a:xfrm>
            <a:off x="4959875" y="3072541"/>
            <a:ext cx="1293527" cy="195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6">
            <a:alphaModFix/>
          </a:blip>
          <a:srcRect b="0" l="11765" r="17827" t="0"/>
          <a:stretch/>
        </p:blipFill>
        <p:spPr>
          <a:xfrm>
            <a:off x="4959875" y="1194400"/>
            <a:ext cx="1263913" cy="166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2227325" y="1768125"/>
            <a:ext cx="168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Front-end Developer &amp; Project Manager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183975" y="3441850"/>
            <a:ext cx="177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Brandon Morgan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270675" y="3820925"/>
            <a:ext cx="168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Back-end Developer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253400" y="1389038"/>
            <a:ext cx="177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Brandon Hillbom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340100" y="1768113"/>
            <a:ext cx="168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Front-end Developer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340100" y="3441850"/>
            <a:ext cx="160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Dillan Zurowski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426800" y="3820913"/>
            <a:ext cx="168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Back-end Developer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550" y="1017800"/>
            <a:ext cx="422969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229975"/>
            <a:ext cx="179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Kanban board for assigning and managing tasks and blockers.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100" y="973100"/>
            <a:ext cx="6889748" cy="40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Envisioned MVPs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229975"/>
            <a:ext cx="2299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StoryOnBoard for </a:t>
            </a:r>
            <a:r>
              <a:rPr lang="en"/>
              <a:t>managing</a:t>
            </a:r>
            <a:r>
              <a:rPr lang="en"/>
              <a:t> MVPs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900" y="893650"/>
            <a:ext cx="5974099" cy="41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low </a:t>
            </a:r>
            <a:r>
              <a:rPr lang="en"/>
              <a:t>fidelity</a:t>
            </a:r>
            <a:r>
              <a:rPr lang="en"/>
              <a:t> </a:t>
            </a:r>
            <a:r>
              <a:rPr lang="en"/>
              <a:t>designs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229975"/>
            <a:ext cx="1694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on low </a:t>
            </a:r>
            <a:r>
              <a:rPr lang="en"/>
              <a:t>fidelity</a:t>
            </a:r>
            <a:r>
              <a:rPr lang="en"/>
              <a:t> designs 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00" y="1170200"/>
            <a:ext cx="6833401" cy="357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