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27a706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27a706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27a706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27a706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27a706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27a706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27a706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27a706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27a706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27a706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27a706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27a706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27a706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27a706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27a706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27a706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27a706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27a706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27a7064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27a7064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23264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323277" y="43425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Crusher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162" y="2009375"/>
            <a:ext cx="3775576" cy="22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619975" y="1594025"/>
            <a:ext cx="72789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How did you feel about this activity? What did you like about it? What did you dislike about it?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What is your team most proud of with respect to the work accomplished in this project deliverable?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What did you learn about yourself as you collaborated and worked on this activity (individually and as a team)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How will you use (or not use) what you have learned/experienced in this activity going forward?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What "stuff &amp; things" related to this activity would you like more help with?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1506700"/>
            <a:ext cx="8832700" cy="28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555600"/>
            <a:ext cx="402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 Diagram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5517" r="0" t="0"/>
          <a:stretch/>
        </p:blipFill>
        <p:spPr>
          <a:xfrm>
            <a:off x="2288325" y="1311300"/>
            <a:ext cx="4567349" cy="36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555600"/>
            <a:ext cx="36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Data Flow Diagram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75" y="1417775"/>
            <a:ext cx="7169649" cy="352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555600"/>
            <a:ext cx="36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#1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4861" l="0" r="0" t="0"/>
          <a:stretch/>
        </p:blipFill>
        <p:spPr>
          <a:xfrm>
            <a:off x="2544638" y="-12"/>
            <a:ext cx="4054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555600"/>
            <a:ext cx="36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#2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8550"/>
            <a:ext cx="9143999" cy="29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555600"/>
            <a:ext cx="36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#3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25" y="1872800"/>
            <a:ext cx="3723350" cy="27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0" y="1872788"/>
            <a:ext cx="3723384" cy="27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555600"/>
            <a:ext cx="36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#4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50" y="1440575"/>
            <a:ext cx="7726948" cy="35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Lofi Prototype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769475" y="2571750"/>
            <a:ext cx="13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-325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950"/>
            <a:ext cx="9144000" cy="477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