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10498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10498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10498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10498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b111b5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b111b5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75d1e96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75d1e96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5d1e96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5d1e96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Lofi Prototypes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Crusher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Brandon H’s lofi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861" l="0" r="0" t="0"/>
          <a:stretch/>
        </p:blipFill>
        <p:spPr>
          <a:xfrm>
            <a:off x="3755775" y="-12"/>
            <a:ext cx="4054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Dillan Lo-Fi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" y="1241631"/>
            <a:ext cx="9143999" cy="295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Brandon M’s Lo-Fi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25" y="1138025"/>
            <a:ext cx="3723350" cy="27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325" y="1170113"/>
            <a:ext cx="3723384" cy="27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75" y="1428750"/>
            <a:ext cx="43238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075"/>
            <a:ext cx="8520598" cy="51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