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6"/>
  </p:notesMasterIdLst>
  <p:sldIdLst>
    <p:sldId id="256" r:id="rId2"/>
    <p:sldId id="271" r:id="rId3"/>
    <p:sldId id="259" r:id="rId4"/>
    <p:sldId id="265" r:id="rId5"/>
    <p:sldId id="257" r:id="rId6"/>
    <p:sldId id="258" r:id="rId7"/>
    <p:sldId id="260" r:id="rId8"/>
    <p:sldId id="266" r:id="rId9"/>
    <p:sldId id="261" r:id="rId10"/>
    <p:sldId id="267" r:id="rId11"/>
    <p:sldId id="262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FE7F1-4823-4CC7-9316-98978B90EC5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C3882-85B2-4481-95C3-E1B1C5E6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115234"/>
            <a:ext cx="1943133" cy="20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76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8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03355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33" y="312913"/>
            <a:ext cx="1411175" cy="1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6" name="Picture 5" descr="https://lh3.googleusercontent.com/DS4BHTkXT_9FzxuOd67PNjJT-o87kdtvP42wq_JUzQz8oWhzOOxWKu0CAkTSzBzyLKrYNWAF8dAY6FUSgjLJFBBrMjHz_cdk9-i0QhAOnIdo8Nq3192BdGxlEUwRRpCzkp_iBi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1" y="1817052"/>
            <a:ext cx="9105901" cy="4766777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US" sz="2400" dirty="0"/>
          </a:p>
          <a:p>
            <a:r>
              <a:rPr lang="en-US" dirty="0"/>
              <a:t>Dimensionality Reduction</a:t>
            </a:r>
            <a:endParaRPr lang="en-US" sz="2400" dirty="0"/>
          </a:p>
          <a:p>
            <a:r>
              <a:rPr lang="en-US" dirty="0"/>
              <a:t>Anomaly Detection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148" name="Picture 4" descr="https://encrypted-tbn0.gstatic.com/images?q=tbn:ANd9GcQK2sTdpi3otgjj3gWFYSaFlgPotRrBaB9qpJl04SGTBdVr0VI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6" y="1715294"/>
            <a:ext cx="4294188" cy="2228850"/>
          </a:xfrm>
          <a:prstGeom prst="rect">
            <a:avLst/>
          </a:prstGeom>
          <a:noFill/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0581" y="1803956"/>
            <a:ext cx="3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2" name="Picture 8" descr="Dimension Reduction - 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6" y="4163219"/>
            <a:ext cx="4294188" cy="2228850"/>
          </a:xfrm>
          <a:prstGeom prst="rect">
            <a:avLst/>
          </a:prstGeom>
          <a:noFill/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50580" y="4113490"/>
            <a:ext cx="3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s://2b309c36t6402pmjhp3206t0-wpengine.netdna-ssl.com/wp-content/uploads/What-is-anomaly-detection-time-series-with-seasonalit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0"/>
          <a:stretch/>
        </p:blipFill>
        <p:spPr bwMode="auto">
          <a:xfrm>
            <a:off x="1971675" y="4182269"/>
            <a:ext cx="4295774" cy="2228850"/>
          </a:xfrm>
          <a:prstGeom prst="rect">
            <a:avLst/>
          </a:prstGeom>
          <a:noFill/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3827" y="4182269"/>
            <a:ext cx="3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8194" name="Picture 2" descr="https://media.springernature.com/lw685/springer-static/image/art%3A10.1038%2Fs41598-018-24876-0/MediaObjects/41598_2018_24876_Fig1_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37" y="2278063"/>
            <a:ext cx="8066750" cy="4027487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5" name="Picture 2" descr="https://bigdata-madesimple.com/wp-content/uploads/2018/02/Machine-Learning-Explain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0" y="1795252"/>
            <a:ext cx="9105901" cy="4788577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ML</a:t>
            </a:r>
            <a:r>
              <a:rPr lang="en-US" dirty="0"/>
              <a:t>?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d</a:t>
            </a:r>
            <a:r>
              <a:rPr lang="en-US" dirty="0" smtClean="0"/>
              <a:t>on’t know what you are  looking for</a:t>
            </a:r>
          </a:p>
          <a:p>
            <a:r>
              <a:rPr lang="en-US" dirty="0" smtClean="0"/>
              <a:t>You can’t write program explicitly </a:t>
            </a:r>
          </a:p>
          <a:p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write program </a:t>
            </a:r>
            <a:r>
              <a:rPr lang="en-US" dirty="0" smtClean="0"/>
              <a:t>explicitly but performance is not satisfactory</a:t>
            </a:r>
          </a:p>
          <a:p>
            <a:r>
              <a:rPr lang="en-US" dirty="0" smtClean="0"/>
              <a:t>Data is dynamic and it changes over time</a:t>
            </a:r>
          </a:p>
          <a:p>
            <a:r>
              <a:rPr lang="en-US" dirty="0" smtClean="0"/>
              <a:t>There </a:t>
            </a:r>
            <a:r>
              <a:rPr lang="en-US" smtClean="0"/>
              <a:t>is more </a:t>
            </a:r>
            <a:r>
              <a:rPr lang="en-US" dirty="0" smtClean="0"/>
              <a:t>than one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numpy</a:t>
            </a:r>
            <a:endParaRPr lang="en-US" dirty="0" smtClean="0"/>
          </a:p>
          <a:p>
            <a:pPr algn="l"/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pandas</a:t>
            </a:r>
          </a:p>
          <a:p>
            <a:pPr algn="l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algn="l"/>
            <a:r>
              <a:rPr lang="en-US" dirty="0" err="1" smtClean="0"/>
              <a:t>Karas</a:t>
            </a:r>
            <a:endParaRPr lang="en-US" dirty="0" smtClean="0"/>
          </a:p>
          <a:p>
            <a:pPr algn="l"/>
            <a:r>
              <a:rPr lang="en-US" dirty="0" err="1" smtClean="0"/>
              <a:t>Tensorflow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3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of study that gives </a:t>
            </a:r>
            <a:r>
              <a:rPr lang="en-US" dirty="0" smtClean="0"/>
              <a:t>“computers </a:t>
            </a:r>
            <a:r>
              <a:rPr lang="en-US" dirty="0"/>
              <a:t>the ability </a:t>
            </a:r>
            <a:r>
              <a:rPr lang="en-US" dirty="0" smtClean="0"/>
              <a:t>to learn </a:t>
            </a:r>
            <a:r>
              <a:rPr lang="en-US" dirty="0"/>
              <a:t>without being explicitly </a:t>
            </a:r>
            <a:r>
              <a:rPr lang="en-US" dirty="0" smtClean="0"/>
              <a:t>programmed” (Arthur Samuel, 1959)</a:t>
            </a:r>
          </a:p>
          <a:p>
            <a:endParaRPr lang="en-US" dirty="0" smtClean="0"/>
          </a:p>
          <a:p>
            <a:r>
              <a:rPr lang="en-US" dirty="0" smtClean="0"/>
              <a:t>A computer program is said to </a:t>
            </a:r>
            <a:r>
              <a:rPr lang="en-US" b="1" dirty="0" smtClean="0"/>
              <a:t>learn</a:t>
            </a:r>
            <a:r>
              <a:rPr lang="en-US" dirty="0" smtClean="0"/>
              <a:t> from experience </a:t>
            </a:r>
            <a:r>
              <a:rPr lang="en-US" i="1" dirty="0" smtClean="0"/>
              <a:t>E</a:t>
            </a:r>
            <a:r>
              <a:rPr lang="en-US" dirty="0" smtClean="0"/>
              <a:t> with respect to some class of task </a:t>
            </a:r>
            <a:r>
              <a:rPr lang="en-US" i="1" dirty="0" smtClean="0"/>
              <a:t>T</a:t>
            </a:r>
            <a:r>
              <a:rPr lang="en-US" dirty="0" smtClean="0"/>
              <a:t> and performance measure </a:t>
            </a:r>
            <a:r>
              <a:rPr lang="en-US" i="1" dirty="0" smtClean="0"/>
              <a:t>P</a:t>
            </a:r>
            <a:r>
              <a:rPr lang="en-US" dirty="0" smtClean="0"/>
              <a:t>, if its performance at task </a:t>
            </a:r>
            <a:r>
              <a:rPr lang="en-US" i="1" dirty="0" smtClean="0"/>
              <a:t>T</a:t>
            </a:r>
            <a:r>
              <a:rPr lang="en-US" dirty="0" smtClean="0"/>
              <a:t>, as measured by </a:t>
            </a:r>
            <a:r>
              <a:rPr lang="en-US" i="1" dirty="0" smtClean="0"/>
              <a:t>P</a:t>
            </a:r>
            <a:r>
              <a:rPr lang="en-US" dirty="0" smtClean="0"/>
              <a:t>, improves with experience </a:t>
            </a:r>
            <a:r>
              <a:rPr lang="en-US" i="1" dirty="0" smtClean="0"/>
              <a:t>E</a:t>
            </a:r>
            <a:r>
              <a:rPr lang="en-US" dirty="0" smtClean="0"/>
              <a:t>. (Tom Mitchell 1997)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53" y="2097088"/>
            <a:ext cx="6308027" cy="4374440"/>
          </a:xfrm>
          <a:prstGeom prst="rect">
            <a:avLst/>
          </a:prstGeom>
          <a:ln>
            <a:noFill/>
          </a:ln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2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97" y="1797367"/>
            <a:ext cx="6336030" cy="4752023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8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31" y="1898762"/>
            <a:ext cx="8921362" cy="45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/>
              <a:t>Unsupervised </a:t>
            </a:r>
            <a:r>
              <a:rPr lang="en-US" dirty="0" smtClean="0"/>
              <a:t>Learning</a:t>
            </a:r>
          </a:p>
          <a:p>
            <a:r>
              <a:rPr lang="en-US" dirty="0"/>
              <a:t>Semi-Supervised </a:t>
            </a:r>
            <a:r>
              <a:rPr lang="en-US" dirty="0" smtClean="0"/>
              <a:t>Learning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26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4098" name="Picture 2" descr="https://www.digitalvidya.com/wp-content/uploads/2019/05/Supervised-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1" y="1817052"/>
            <a:ext cx="9105901" cy="4780598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US" sz="2400" dirty="0"/>
          </a:p>
          <a:p>
            <a:r>
              <a:rPr lang="en-US" dirty="0"/>
              <a:t>Classification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122" name="Picture 2" descr="https://aldro61.github.io/microbiome-summer-school-2017/figures/figure.classification.vs.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04" y="2249487"/>
            <a:ext cx="7491771" cy="3681302"/>
          </a:xfrm>
          <a:prstGeom prst="rect">
            <a:avLst/>
          </a:prstGeom>
          <a:noFill/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356</TotalTime>
  <Words>170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Introduction To machine learning</vt:lpstr>
      <vt:lpstr>Libraries</vt:lpstr>
      <vt:lpstr>What is MACHINE LEARNING?</vt:lpstr>
      <vt:lpstr>What is MACHINE LEARNING?</vt:lpstr>
      <vt:lpstr>What is machine learning</vt:lpstr>
      <vt:lpstr>Usages</vt:lpstr>
      <vt:lpstr>Types of machine learning</vt:lpstr>
      <vt:lpstr>Supervised Learning</vt:lpstr>
      <vt:lpstr>Supervised Learning</vt:lpstr>
      <vt:lpstr>Unsupervised Learning</vt:lpstr>
      <vt:lpstr>Unsupervised Learning</vt:lpstr>
      <vt:lpstr>Semi-Supervised Learning</vt:lpstr>
      <vt:lpstr>Reinforcement Learning</vt:lpstr>
      <vt:lpstr>Why ML? Where?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2020-07-28T18:05:45Z</dcterms:created>
  <dcterms:modified xsi:type="dcterms:W3CDTF">2021-07-13T02:07:00Z</dcterms:modified>
</cp:coreProperties>
</file>