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57" r:id="rId4"/>
    <p:sldId id="264" r:id="rId5"/>
    <p:sldId id="277" r:id="rId6"/>
    <p:sldId id="258" r:id="rId7"/>
    <p:sldId id="267" r:id="rId8"/>
    <p:sldId id="270" r:id="rId9"/>
    <p:sldId id="259" r:id="rId10"/>
    <p:sldId id="271" r:id="rId11"/>
    <p:sldId id="272" r:id="rId12"/>
    <p:sldId id="273" r:id="rId13"/>
    <p:sldId id="274" r:id="rId14"/>
    <p:sldId id="275" r:id="rId15"/>
    <p:sldId id="260" r:id="rId16"/>
    <p:sldId id="279" r:id="rId17"/>
    <p:sldId id="280" r:id="rId18"/>
    <p:sldId id="281" r:id="rId19"/>
    <p:sldId id="282" r:id="rId20"/>
    <p:sldId id="262" r:id="rId21"/>
    <p:sldId id="28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115234"/>
            <a:ext cx="1943133" cy="20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27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79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303355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33" y="312913"/>
            <a:ext cx="1411175" cy="14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2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0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and derivatives (2d)</a:t>
            </a:r>
            <a:endParaRPr lang="en-US" dirty="0"/>
          </a:p>
        </p:txBody>
      </p:sp>
      <p:pic>
        <p:nvPicPr>
          <p:cNvPr id="7170" name="Picture 2" descr="https://qph.fs.quoracdn.net/main-qimg-a820f5e19a9393391572a73868f8ca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94" y="1872326"/>
            <a:ext cx="8561705" cy="460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61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and </a:t>
            </a:r>
            <a:r>
              <a:rPr lang="en-US" dirty="0" smtClean="0"/>
              <a:t>derivatives (2D)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88500" y="2341879"/>
                <a:ext cx="7528560" cy="714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500" y="2341879"/>
                <a:ext cx="7528560" cy="714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0132" y="3429728"/>
                <a:ext cx="7528560" cy="48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→0</m:t>
                          </m:r>
                        </m:lim>
                      </m:limLow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32" y="3429728"/>
                <a:ext cx="7528560" cy="481094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0132" y="4284307"/>
                <a:ext cx="75285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32" y="4284307"/>
                <a:ext cx="7528560" cy="369332"/>
              </a:xfrm>
              <a:prstGeom prst="rect">
                <a:avLst/>
              </a:prstGeom>
              <a:blipFill>
                <a:blip r:embed="rId4"/>
                <a:stretch>
                  <a:fillRect t="-5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69315" y="5027125"/>
                <a:ext cx="4450193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&lt;0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15" y="5027125"/>
                <a:ext cx="4450193" cy="1051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1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and derivatives </a:t>
            </a:r>
            <a:r>
              <a:rPr lang="en-US" dirty="0" smtClean="0"/>
              <a:t>(</a:t>
            </a:r>
            <a:r>
              <a:rPr lang="en-US" dirty="0" err="1" smtClean="0"/>
              <a:t>nD</a:t>
            </a:r>
            <a:r>
              <a:rPr lang="en-US" dirty="0"/>
              <a:t>)</a:t>
            </a:r>
          </a:p>
        </p:txBody>
      </p:sp>
      <p:pic>
        <p:nvPicPr>
          <p:cNvPr id="8194" name="Picture 2" descr="https://lh3.googleusercontent.com/proxy/aKxj_WBg-JU8smz7IxKpZJ3kDVGon13BxCyP4QUVDSjlE9xG1QNDl9vZvXWnCJmPl0JFGMx4zdygp6Gq_UxnSJNpXJyumSRfpHIy1dbXr8ok-IPr6bNnOmWUPNGfwW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59" y="1792287"/>
            <a:ext cx="7037705" cy="46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0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and derivatives </a:t>
            </a:r>
            <a:r>
              <a:rPr lang="en-US" dirty="0" smtClean="0"/>
              <a:t>(</a:t>
            </a:r>
            <a:r>
              <a:rPr lang="en-US" dirty="0" err="1" smtClean="0"/>
              <a:t>nD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90586" y="2278256"/>
                <a:ext cx="3439604" cy="762709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…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586" y="2278256"/>
                <a:ext cx="3439604" cy="762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7548" y="3439212"/>
                <a:ext cx="7528560" cy="443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48" y="3439212"/>
                <a:ext cx="7528560" cy="44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85988" y="4219526"/>
                <a:ext cx="7528560" cy="443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.  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88" y="4219526"/>
                <a:ext cx="7528560" cy="44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6108" y="5007968"/>
                <a:ext cx="7528560" cy="4564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08" y="5007968"/>
                <a:ext cx="7528560" cy="4564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6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MSE + GD works?</a:t>
            </a:r>
          </a:p>
        </p:txBody>
      </p:sp>
      <p:pic>
        <p:nvPicPr>
          <p:cNvPr id="6148" name="Picture 4" descr="https://hackernoon.com/hn-images/0*8yzvd7QZLn5T1XW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39" y="3833375"/>
            <a:ext cx="4792345" cy="23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chrisjmccormick.files.wordpress.com/2014/02/mse_cost_e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39" y="2317849"/>
            <a:ext cx="4792345" cy="129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2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8817" y="2587557"/>
                <a:ext cx="6713184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17" y="2587557"/>
                <a:ext cx="6713184" cy="494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77111" y="4335829"/>
                <a:ext cx="163038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111" y="4335829"/>
                <a:ext cx="1630383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69524" y="3447362"/>
                <a:ext cx="44550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24" y="3447362"/>
                <a:ext cx="44550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2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91135" y="3410776"/>
                <a:ext cx="8150757" cy="1731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35" y="3410776"/>
                <a:ext cx="8150757" cy="173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dot product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85098" y="1735562"/>
            <a:ext cx="8651886" cy="3406265"/>
            <a:chOff x="985098" y="1735562"/>
            <a:chExt cx="8651886" cy="3406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551839" y="3410775"/>
                  <a:ext cx="7085145" cy="17310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839" y="3410775"/>
                  <a:ext cx="7085145" cy="1731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/>
            <p:cNvCxnSpPr/>
            <p:nvPr/>
          </p:nvCxnSpPr>
          <p:spPr>
            <a:xfrm>
              <a:off x="1527048" y="3648456"/>
              <a:ext cx="102479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527048" y="4084320"/>
              <a:ext cx="102479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527048" y="4916424"/>
              <a:ext cx="102479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74173" y="4309285"/>
                  <a:ext cx="330539" cy="369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173" y="4309285"/>
                  <a:ext cx="330539" cy="3693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rot="5400000">
              <a:off x="6086856" y="2710565"/>
              <a:ext cx="1024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6906768" y="2710565"/>
              <a:ext cx="1024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8430766" y="2710565"/>
              <a:ext cx="1024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53376" y="2523896"/>
                  <a:ext cx="455574" cy="369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376" y="2523896"/>
                  <a:ext cx="455574" cy="3693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2907792" y="3483864"/>
              <a:ext cx="2987374" cy="3474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3910584"/>
              <a:ext cx="2987374" cy="3474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2552" y="4748784"/>
              <a:ext cx="2987374" cy="3474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9944" y="3483864"/>
              <a:ext cx="429768" cy="16123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1192" y="3483864"/>
              <a:ext cx="429768" cy="16123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28276" y="3483864"/>
              <a:ext cx="552883" cy="16123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994589" y="3397317"/>
                  <a:ext cx="578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589" y="3397317"/>
                  <a:ext cx="57842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994589" y="3858982"/>
                  <a:ext cx="5855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589" y="3858982"/>
                  <a:ext cx="58554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985098" y="4678617"/>
                  <a:ext cx="6054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098" y="4678617"/>
                  <a:ext cx="60542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335614" y="1738876"/>
                  <a:ext cx="5801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614" y="1738876"/>
                  <a:ext cx="58015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136372" y="1735562"/>
                  <a:ext cx="58727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72" y="1735562"/>
                  <a:ext cx="58727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667534" y="1743615"/>
                  <a:ext cx="6535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534" y="1743615"/>
                  <a:ext cx="653512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03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02083" y="3474784"/>
                <a:ext cx="4593886" cy="1819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083" y="3474784"/>
                <a:ext cx="4593886" cy="1819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1026" name="Picture 2" descr="https://mlfromscratch.com/content/images/2020/01/linearRegression2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1807232"/>
            <a:ext cx="7616825" cy="47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as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53709" y="2293928"/>
                <a:ext cx="5793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9" y="2293928"/>
                <a:ext cx="5793702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3709" y="2952433"/>
                <a:ext cx="5807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9" y="2952433"/>
                <a:ext cx="5807487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53708" y="3610938"/>
                <a:ext cx="69314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8" y="3610938"/>
                <a:ext cx="69314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83124" y="4430108"/>
                <a:ext cx="5422575" cy="1616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,1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24" y="4430108"/>
                <a:ext cx="5422575" cy="16169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4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as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428" y="2807208"/>
                <a:ext cx="1519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28" y="2807208"/>
                <a:ext cx="1519968" cy="369332"/>
              </a:xfrm>
              <a:prstGeom prst="rect">
                <a:avLst/>
              </a:prstGeom>
              <a:blipFill>
                <a:blip r:embed="rId2"/>
                <a:stretch>
                  <a:fillRect l="-3213" t="-6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2498" y="3663696"/>
                <a:ext cx="344382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98" y="3663696"/>
                <a:ext cx="344382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85565" y="4842323"/>
                <a:ext cx="281769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565" y="4842323"/>
                <a:ext cx="2817694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3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Standard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Point-Slope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Intercept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Slope-Intercept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  <a:blipFill>
                <a:blip r:embed="rId2"/>
                <a:stretch>
                  <a:fillRect l="-1231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4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412" y="5285232"/>
            <a:ext cx="6100636" cy="92354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Standard form (3 variables)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Point-Slope Form </a:t>
                </a:r>
                <a:r>
                  <a:rPr lang="en-US" dirty="0" smtClean="0"/>
                  <a:t>(3 </a:t>
                </a:r>
                <a:r>
                  <a:rPr lang="en-US" dirty="0"/>
                  <a:t>variables)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Intercept Form </a:t>
                </a:r>
                <a:r>
                  <a:rPr lang="en-US" dirty="0" smtClean="0"/>
                  <a:t>(2 </a:t>
                </a:r>
                <a:r>
                  <a:rPr lang="en-US" dirty="0"/>
                  <a:t>variables)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Slope-Intercept Form </a:t>
                </a:r>
                <a:r>
                  <a:rPr lang="en-US" dirty="0"/>
                  <a:t> </a:t>
                </a:r>
                <a:r>
                  <a:rPr lang="en-US" dirty="0" smtClean="0"/>
                  <a:t>(2 </a:t>
                </a:r>
                <a:r>
                  <a:rPr lang="en-US" dirty="0"/>
                  <a:t>variables)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  <a:blipFill>
                <a:blip r:embed="rId2"/>
                <a:stretch>
                  <a:fillRect l="-1231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2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more than one feature, use all:</a:t>
                </a:r>
              </a:p>
              <a:p>
                <a:r>
                  <a:rPr lang="en-US" dirty="0" smtClean="0"/>
                  <a:t>We want to predict y using x1, x2, x3, x4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r>
                  <a:rPr lang="en-US" dirty="0" smtClean="0"/>
                  <a:t>If we have n features: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81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Cost Function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76" y="1787584"/>
            <a:ext cx="5469721" cy="46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need a performance measure (Tom Mitchell)</a:t>
                </a:r>
              </a:p>
              <a:p>
                <a:r>
                  <a:rPr lang="en-US" dirty="0" smtClean="0"/>
                  <a:t>We can use idea of </a:t>
                </a:r>
                <a:r>
                  <a:rPr lang="en-US" dirty="0" err="1" smtClean="0"/>
                  <a:t>euclidean</a:t>
                </a:r>
                <a:r>
                  <a:rPr lang="en-US" dirty="0" smtClean="0"/>
                  <a:t> distance</a:t>
                </a:r>
              </a:p>
              <a:p>
                <a:pPr lvl="1"/>
                <a:r>
                  <a:rPr lang="en-US" b="0" dirty="0" smtClean="0"/>
                  <a:t>2d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Md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 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77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86872" y="2097088"/>
                <a:ext cx="381508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72" y="2097088"/>
                <a:ext cx="3815080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86872" y="3448368"/>
                <a:ext cx="381508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72" y="3448368"/>
                <a:ext cx="381508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47732" y="4799648"/>
                <a:ext cx="529336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732" y="4799648"/>
                <a:ext cx="5293360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3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4098" name="Picture 2" descr="https://www.experfy.com/uploads/blog/thumbnail/1210/medium_54017560-936b-4ee5-8f12-a118eb0abb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955800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233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Tw Cen MT</vt:lpstr>
      <vt:lpstr>1_Circuit</vt:lpstr>
      <vt:lpstr>Linear Regression</vt:lpstr>
      <vt:lpstr>Regression</vt:lpstr>
      <vt:lpstr>Line Equation</vt:lpstr>
      <vt:lpstr>Line Equation</vt:lpstr>
      <vt:lpstr>Line Equation</vt:lpstr>
      <vt:lpstr>MSE Cost Function</vt:lpstr>
      <vt:lpstr>MSE Cost Function</vt:lpstr>
      <vt:lpstr>MSE Cost Function</vt:lpstr>
      <vt:lpstr>Optimization</vt:lpstr>
      <vt:lpstr>Optimization and derivatives (2d)</vt:lpstr>
      <vt:lpstr>Optimization and derivatives (2D)</vt:lpstr>
      <vt:lpstr>Optimization and derivatives (nD)</vt:lpstr>
      <vt:lpstr>Optimization and derivatives (nD)</vt:lpstr>
      <vt:lpstr>PowerPoint Presentation</vt:lpstr>
      <vt:lpstr>Why MSE + GD works?</vt:lpstr>
      <vt:lpstr>Vector Dot product</vt:lpstr>
      <vt:lpstr>Matrix dot product</vt:lpstr>
      <vt:lpstr>Matrix dot product</vt:lpstr>
      <vt:lpstr>Matrix dot product</vt:lpstr>
      <vt:lpstr>Linear Regression as Vector Multiplication</vt:lpstr>
      <vt:lpstr>Linear Regression as Vector Multiplication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Windows User</dc:creator>
  <cp:lastModifiedBy>Windows User</cp:lastModifiedBy>
  <cp:revision>29</cp:revision>
  <dcterms:created xsi:type="dcterms:W3CDTF">2020-07-28T18:09:02Z</dcterms:created>
  <dcterms:modified xsi:type="dcterms:W3CDTF">2021-07-13T02:13:07Z</dcterms:modified>
</cp:coreProperties>
</file>