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57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overfitting</a:t>
            </a:r>
          </a:p>
          <a:p>
            <a:r>
              <a:rPr lang="en-US" dirty="0" smtClean="0"/>
              <a:t>Weak model in train phase</a:t>
            </a:r>
          </a:p>
          <a:p>
            <a:r>
              <a:rPr lang="en-US" dirty="0" smtClean="0"/>
              <a:t>Powerful model in inference phase</a:t>
            </a:r>
          </a:p>
          <a:p>
            <a:r>
              <a:rPr lang="en-US" dirty="0" smtClean="0"/>
              <a:t>Randomness</a:t>
            </a:r>
          </a:p>
          <a:p>
            <a:endParaRPr lang="en-US" dirty="0"/>
          </a:p>
        </p:txBody>
      </p:sp>
      <p:pic>
        <p:nvPicPr>
          <p:cNvPr id="4098" name="Picture 2" descr="Neural network with dropout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49" y="1836737"/>
            <a:ext cx="4689475" cy="41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2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CNN base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Conv1D</a:t>
            </a:r>
          </a:p>
          <a:p>
            <a:r>
              <a:rPr lang="en-US" dirty="0" smtClean="0"/>
              <a:t>Batch normalization</a:t>
            </a:r>
          </a:p>
          <a:p>
            <a:r>
              <a:rPr lang="en-US" dirty="0" smtClean="0"/>
              <a:t>Global max pooling</a:t>
            </a:r>
          </a:p>
          <a:p>
            <a:r>
              <a:rPr lang="en-US" dirty="0" smtClean="0"/>
              <a:t>Global average pooling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5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 model is not totally position invariant</a:t>
            </a:r>
          </a:p>
          <a:p>
            <a:pPr lvl="1"/>
            <a:r>
              <a:rPr lang="en-US" dirty="0" smtClean="0"/>
              <a:t>There is MLP layer</a:t>
            </a:r>
          </a:p>
          <a:p>
            <a:r>
              <a:rPr lang="en-US" dirty="0" smtClean="0"/>
              <a:t>Usually we use 3*3 </a:t>
            </a:r>
            <a:r>
              <a:rPr lang="en-US" dirty="0" err="1" smtClean="0"/>
              <a:t>conv</a:t>
            </a:r>
            <a:r>
              <a:rPr lang="en-US" dirty="0" smtClean="0"/>
              <a:t> with stride 1</a:t>
            </a:r>
          </a:p>
          <a:p>
            <a:r>
              <a:rPr lang="en-US" dirty="0" smtClean="0"/>
              <a:t>Usually number of features increase over layers</a:t>
            </a:r>
            <a:endParaRPr lang="en-US" dirty="0"/>
          </a:p>
          <a:p>
            <a:r>
              <a:rPr lang="en-US" dirty="0"/>
              <a:t>Usually we use </a:t>
            </a:r>
            <a:r>
              <a:rPr lang="en-US" dirty="0" smtClean="0"/>
              <a:t>2*2 pooling with </a:t>
            </a:r>
            <a:r>
              <a:rPr lang="en-US" smtClean="0"/>
              <a:t>stride 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for images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MLP downsides for images</a:t>
                </a:r>
              </a:p>
              <a:p>
                <a:pPr lvl="1"/>
                <a:r>
                  <a:rPr lang="en-US" dirty="0" smtClean="0"/>
                  <a:t>Local features</a:t>
                </a:r>
              </a:p>
              <a:p>
                <a:pPr lvl="1"/>
                <a:r>
                  <a:rPr lang="en-US" dirty="0" smtClean="0"/>
                  <a:t>Position invariant</a:t>
                </a:r>
                <a:endParaRPr lang="en-US" dirty="0"/>
              </a:p>
              <a:p>
                <a:pPr lvl="1"/>
                <a:r>
                  <a:rPr lang="en-US" dirty="0" smtClean="0"/>
                  <a:t>Big weight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Overfitting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4" name="Picture 2" descr="http://www.artificialbrain.xyz/wp-content/uploads/machine-learning-deep-learning-1-715x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7"/>
          <a:stretch/>
        </p:blipFill>
        <p:spPr bwMode="auto">
          <a:xfrm>
            <a:off x="2048819" y="2249487"/>
            <a:ext cx="8292607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6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(2d)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Cross-Correlation </a:t>
                </a:r>
              </a:p>
              <a:p>
                <a:r>
                  <a:rPr lang="en-US" dirty="0" smtClean="0"/>
                  <a:t>Output size</a:t>
                </a:r>
              </a:p>
              <a:p>
                <a:r>
                  <a:rPr lang="en-US" dirty="0" smtClean="0"/>
                  <a:t>Padding</a:t>
                </a:r>
              </a:p>
              <a:p>
                <a:r>
                  <a:rPr lang="en-US" dirty="0" smtClean="0"/>
                  <a:t>Stride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1" y="1929258"/>
            <a:ext cx="5667375" cy="4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(edge detection)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48" b="11297"/>
          <a:stretch/>
        </p:blipFill>
        <p:spPr>
          <a:xfrm>
            <a:off x="1872257" y="1773237"/>
            <a:ext cx="8267938" cy="4751388"/>
          </a:xfrm>
        </p:spPr>
      </p:pic>
    </p:spTree>
    <p:extLst>
      <p:ext uri="{BB962C8B-B14F-4D97-AF65-F5344CB8AC3E}">
        <p14:creationId xmlns:p14="http://schemas.microsoft.com/office/powerpoint/2010/main" val="1651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Convolves a filter</a:t>
                </a:r>
              </a:p>
              <a:p>
                <a:r>
                  <a:rPr lang="en-US" dirty="0" smtClean="0"/>
                  <a:t>Learns filters weight tensor</a:t>
                </a:r>
              </a:p>
              <a:p>
                <a:r>
                  <a:rPr lang="en-US" dirty="0" smtClean="0"/>
                  <a:t>Local processing </a:t>
                </a:r>
              </a:p>
              <a:p>
                <a:r>
                  <a:rPr lang="en-US" dirty="0" smtClean="0"/>
                  <a:t>Position invariant</a:t>
                </a:r>
              </a:p>
              <a:p>
                <a:r>
                  <a:rPr lang="en-US" dirty="0" smtClean="0"/>
                  <a:t>Small weight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Rank 3+ tensor</a:t>
                </a:r>
              </a:p>
              <a:p>
                <a:r>
                  <a:rPr lang="en-US" dirty="0" smtClean="0"/>
                  <a:t>Time consuming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754" b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TensorFlow ranks and tensors | Python Machine Learning - Second Edi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5" t="42842" r="1218" b="1513"/>
          <a:stretch/>
        </p:blipFill>
        <p:spPr bwMode="auto">
          <a:xfrm>
            <a:off x="7123110" y="2097088"/>
            <a:ext cx="4023277" cy="30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/ Average</a:t>
            </a:r>
          </a:p>
          <a:p>
            <a:r>
              <a:rPr lang="en-US" dirty="0" smtClean="0"/>
              <a:t>Not trainable</a:t>
            </a:r>
          </a:p>
          <a:p>
            <a:r>
              <a:rPr lang="en-US" dirty="0" smtClean="0"/>
              <a:t>Stride = kernel size</a:t>
            </a:r>
          </a:p>
          <a:p>
            <a:r>
              <a:rPr lang="en-US" dirty="0" smtClean="0"/>
              <a:t>Decrease image size</a:t>
            </a:r>
          </a:p>
          <a:p>
            <a:r>
              <a:rPr lang="en-US" dirty="0" smtClean="0"/>
              <a:t>Increase speed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cs231n.github.io/assets/cnn/maxpoo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35" y="2348804"/>
            <a:ext cx="7149465" cy="334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</a:t>
            </a:r>
            <a:r>
              <a:rPr lang="en-US" dirty="0"/>
              <a:t>architecture</a:t>
            </a:r>
          </a:p>
        </p:txBody>
      </p:sp>
      <p:pic>
        <p:nvPicPr>
          <p:cNvPr id="4" name="Picture 2" descr="https://shafeentejani.github.io/assets/images/convolutional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2" y="2272666"/>
            <a:ext cx="10838044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5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vs shallow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he evolution of the winning entries on the ImageNet Large Scale Visual Recognition Challenge from 2010 to 2015. Since 2012, CNNs have outperformed hand-crafted descriptors and shallow networks by a large margin. Image re-printed with permission [36]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37" y="2097088"/>
            <a:ext cx="7685905" cy="41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3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141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Tw Cen MT</vt:lpstr>
      <vt:lpstr>1_Circuit</vt:lpstr>
      <vt:lpstr>Convolutional neural networks</vt:lpstr>
      <vt:lpstr>MLP for images</vt:lpstr>
      <vt:lpstr>Deep learning</vt:lpstr>
      <vt:lpstr>Convolution (2d)</vt:lpstr>
      <vt:lpstr>Example (edge detection)</vt:lpstr>
      <vt:lpstr>Convolution layer</vt:lpstr>
      <vt:lpstr>Pooling layer</vt:lpstr>
      <vt:lpstr>CNN architecture</vt:lpstr>
      <vt:lpstr>CNN vs shallow</vt:lpstr>
      <vt:lpstr>Dropout</vt:lpstr>
      <vt:lpstr>Other CNN base layers</vt:lpstr>
      <vt:lpstr>CNN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tuning</dc:title>
  <dc:creator>Windows User</dc:creator>
  <cp:lastModifiedBy>Windows User</cp:lastModifiedBy>
  <cp:revision>30</cp:revision>
  <dcterms:created xsi:type="dcterms:W3CDTF">2020-08-08T14:00:55Z</dcterms:created>
  <dcterms:modified xsi:type="dcterms:W3CDTF">2021-07-30T10:24:11Z</dcterms:modified>
</cp:coreProperties>
</file>