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8" r:id="rId3"/>
    <p:sldId id="259" r:id="rId4"/>
    <p:sldId id="260" r:id="rId5"/>
    <p:sldId id="265" r:id="rId6"/>
    <p:sldId id="266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AD1F861-E655-4A8F-B6E5-56395663ADE1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294" y="115234"/>
            <a:ext cx="1943133" cy="201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8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7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7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2572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6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65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26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35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4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303355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733" y="312913"/>
            <a:ext cx="1411175" cy="146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40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86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1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1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6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2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1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1F861-E655-4A8F-B6E5-56395663ADE1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86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Transfer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Mohammad </a:t>
            </a:r>
            <a:r>
              <a:rPr lang="en-US" dirty="0" err="1" smtClean="0"/>
              <a:t>ghoddosi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0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transfer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pre-trained model to extract features then train classifier</a:t>
            </a:r>
          </a:p>
          <a:p>
            <a:pPr lvl="1"/>
            <a:r>
              <a:rPr lang="en-US" dirty="0" smtClean="0"/>
              <a:t>representation learning</a:t>
            </a:r>
          </a:p>
          <a:p>
            <a:r>
              <a:rPr lang="en-US" dirty="0" smtClean="0"/>
              <a:t>Build a new model by combining pre-trained model and classifier</a:t>
            </a:r>
          </a:p>
          <a:p>
            <a:pPr lvl="1"/>
            <a:r>
              <a:rPr lang="en-US" dirty="0" smtClean="0"/>
              <a:t>train classifier</a:t>
            </a:r>
          </a:p>
          <a:p>
            <a:r>
              <a:rPr lang="en-US" dirty="0"/>
              <a:t>Build a new model by combining pre-trained</a:t>
            </a:r>
            <a:r>
              <a:rPr lang="en-US" dirty="0" smtClean="0"/>
              <a:t> </a:t>
            </a:r>
            <a:r>
              <a:rPr lang="en-US" dirty="0"/>
              <a:t>model and classifier </a:t>
            </a:r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train classifier first</a:t>
            </a:r>
          </a:p>
          <a:p>
            <a:pPr lvl="1"/>
            <a:r>
              <a:rPr lang="en-US" dirty="0" smtClean="0"/>
              <a:t>Train classifier and pre-trained model together</a:t>
            </a:r>
          </a:p>
          <a:p>
            <a:r>
              <a:rPr lang="en-US" dirty="0" smtClean="0"/>
              <a:t>Just use first CNN layers as starting point of model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6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transfer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train a model on one task</a:t>
            </a:r>
            <a:endParaRPr lang="en-US" dirty="0" smtClean="0"/>
          </a:p>
          <a:p>
            <a:r>
              <a:rPr lang="en-US" dirty="0" smtClean="0"/>
              <a:t>Use trained model on another task</a:t>
            </a:r>
          </a:p>
          <a:p>
            <a:r>
              <a:rPr lang="en-US" dirty="0" smtClean="0"/>
              <a:t>Increase final accuracy</a:t>
            </a:r>
          </a:p>
          <a:p>
            <a:r>
              <a:rPr lang="en-US" dirty="0" smtClean="0"/>
              <a:t>Decrease train time</a:t>
            </a:r>
          </a:p>
          <a:p>
            <a:r>
              <a:rPr lang="en-US" dirty="0" smtClean="0"/>
              <a:t>Decreas</a:t>
            </a:r>
            <a:r>
              <a:rPr lang="en-US" dirty="0" smtClean="0"/>
              <a:t>e needed data size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749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a pre-trained model (like VGG) on our task</a:t>
            </a:r>
          </a:p>
          <a:p>
            <a:r>
              <a:rPr lang="en-US" dirty="0" smtClean="0"/>
              <a:t>We use both weights and structure</a:t>
            </a:r>
          </a:p>
          <a:p>
            <a:r>
              <a:rPr lang="en-US" dirty="0" smtClean="0"/>
              <a:t>We have to train classifier</a:t>
            </a:r>
          </a:p>
          <a:p>
            <a:r>
              <a:rPr lang="en-US" dirty="0" smtClean="0"/>
              <a:t>We may or may not train CNN layers</a:t>
            </a:r>
          </a:p>
        </p:txBody>
      </p:sp>
    </p:spTree>
    <p:extLst>
      <p:ext uri="{BB962C8B-B14F-4D97-AF65-F5344CB8AC3E}">
        <p14:creationId xmlns:p14="http://schemas.microsoft.com/office/powerpoint/2010/main" val="116333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965" y="1869757"/>
            <a:ext cx="58102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7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OCR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528" y="1899229"/>
            <a:ext cx="5937123" cy="445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2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– self-driving cars</a:t>
            </a:r>
            <a:endParaRPr lang="en-US" dirty="0"/>
          </a:p>
        </p:txBody>
      </p:sp>
      <p:pic>
        <p:nvPicPr>
          <p:cNvPr id="1026" name="Picture 2" descr="https://ruder.io/content/images/2017/03/udacity_self_driving_car_simula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196" y="1759370"/>
            <a:ext cx="6267384" cy="469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9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transfer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Saving training time</a:t>
            </a:r>
          </a:p>
          <a:p>
            <a:r>
              <a:rPr lang="en-US" dirty="0" smtClean="0"/>
              <a:t>Better performance</a:t>
            </a:r>
          </a:p>
          <a:p>
            <a:r>
              <a:rPr lang="en-US" dirty="0" smtClean="0"/>
              <a:t>Dose not need a lot of data</a:t>
            </a:r>
          </a:p>
          <a:p>
            <a:r>
              <a:rPr lang="en-US" dirty="0" smtClean="0"/>
              <a:t>Artificial General Intelligence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we use transfer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enough data</a:t>
            </a:r>
          </a:p>
          <a:p>
            <a:r>
              <a:rPr lang="en-US" dirty="0" smtClean="0"/>
              <a:t>pre-trained model on similar task (trained with massive data) exists</a:t>
            </a:r>
          </a:p>
          <a:p>
            <a:r>
              <a:rPr lang="en-US" dirty="0" smtClean="0"/>
              <a:t>Tasks have same input</a:t>
            </a:r>
          </a:p>
          <a:p>
            <a:endParaRPr lang="en-US" dirty="0" smtClean="0"/>
          </a:p>
          <a:p>
            <a:r>
              <a:rPr lang="en-US" dirty="0" smtClean="0"/>
              <a:t>Note: features have to be general</a:t>
            </a:r>
          </a:p>
        </p:txBody>
      </p:sp>
    </p:spTree>
    <p:extLst>
      <p:ext uri="{BB962C8B-B14F-4D97-AF65-F5344CB8AC3E}">
        <p14:creationId xmlns:p14="http://schemas.microsoft.com/office/powerpoint/2010/main" val="66639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transfer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model and then reuse it</a:t>
            </a:r>
          </a:p>
          <a:p>
            <a:r>
              <a:rPr lang="en-US" dirty="0" smtClean="0"/>
              <a:t>Using a pre-trained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87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</TotalTime>
  <Words>194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1_Circuit</vt:lpstr>
      <vt:lpstr>Transfer learning</vt:lpstr>
      <vt:lpstr>What is transfer learning</vt:lpstr>
      <vt:lpstr>Transfer learning</vt:lpstr>
      <vt:lpstr>Transfer learning</vt:lpstr>
      <vt:lpstr>Example - OCR</vt:lpstr>
      <vt:lpstr>Example – self-driving cars</vt:lpstr>
      <vt:lpstr>Benefits of transfer learning</vt:lpstr>
      <vt:lpstr>When we use transfer learning</vt:lpstr>
      <vt:lpstr>Approaches to transfer learning</vt:lpstr>
      <vt:lpstr>Approaches to transfer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and tuning</dc:title>
  <dc:creator>Windows User</dc:creator>
  <cp:lastModifiedBy>Windows User</cp:lastModifiedBy>
  <cp:revision>35</cp:revision>
  <dcterms:created xsi:type="dcterms:W3CDTF">2020-08-08T14:00:55Z</dcterms:created>
  <dcterms:modified xsi:type="dcterms:W3CDTF">2021-08-13T08:31:51Z</dcterms:modified>
</cp:coreProperties>
</file>