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3" r:id="rId6"/>
    <p:sldId id="278" r:id="rId7"/>
    <p:sldId id="284" r:id="rId8"/>
    <p:sldId id="262" r:id="rId9"/>
    <p:sldId id="27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4" d="100"/>
          <a:sy n="84" d="100"/>
        </p:scale>
        <p:origin x="108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8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Duplamente Encadeadas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547652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86039" y="3469155"/>
            <a:ext cx="5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.remove();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27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12" y="2247549"/>
            <a:ext cx="4684776" cy="16238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94" y="2498187"/>
            <a:ext cx="1173683" cy="11644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39" y="2498187"/>
            <a:ext cx="1173683" cy="11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00722" y="1555732"/>
            <a:ext cx="8764858" cy="2401407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429667" y="155814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311700" y="4171677"/>
            <a:ext cx="85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(no);                 .remove(index);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(index, no);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40" y="2484809"/>
            <a:ext cx="1984854" cy="6879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AAB6117-8313-4A26-8703-E331827E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23" y="2492246"/>
            <a:ext cx="1984854" cy="6879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927151F-ACDF-4762-9286-511F96D2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53" y="2488532"/>
            <a:ext cx="1984854" cy="6879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16" y="2582121"/>
            <a:ext cx="497268" cy="4933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2582121"/>
            <a:ext cx="497268" cy="493354"/>
          </a:xfrm>
          <a:prstGeom prst="rect">
            <a:avLst/>
          </a:prstGeom>
        </p:spPr>
      </p:pic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385F161D-5211-4134-BBCA-348A5D1E9C0D}"/>
              </a:ext>
            </a:extLst>
          </p:cNvPr>
          <p:cNvSpPr/>
          <p:nvPr/>
        </p:nvSpPr>
        <p:spPr>
          <a:xfrm>
            <a:off x="574476" y="208394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32E9A4-D186-46E1-88AB-D81722375ED7}"/>
              </a:ext>
            </a:extLst>
          </p:cNvPr>
          <p:cNvSpPr/>
          <p:nvPr/>
        </p:nvSpPr>
        <p:spPr>
          <a:xfrm>
            <a:off x="252006" y="3094424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9EC9824C-022C-4AA3-B96E-3FA8DF3EAC13}"/>
              </a:ext>
            </a:extLst>
          </p:cNvPr>
          <p:cNvSpPr/>
          <p:nvPr/>
        </p:nvSpPr>
        <p:spPr>
          <a:xfrm rot="3461316">
            <a:off x="1098397" y="2879824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D7A84013-14CF-4C9D-914C-F37921FFF332}"/>
              </a:ext>
            </a:extLst>
          </p:cNvPr>
          <p:cNvSpPr/>
          <p:nvPr/>
        </p:nvSpPr>
        <p:spPr>
          <a:xfrm>
            <a:off x="2883394" y="2078458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99D74930-B5FE-4F93-9686-4526D4AFF131}"/>
              </a:ext>
            </a:extLst>
          </p:cNvPr>
          <p:cNvSpPr/>
          <p:nvPr/>
        </p:nvSpPr>
        <p:spPr>
          <a:xfrm>
            <a:off x="5150189" y="207845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3B0D8A0-19AB-464A-9D5D-022712A2D946}"/>
              </a:ext>
            </a:extLst>
          </p:cNvPr>
          <p:cNvSpPr/>
          <p:nvPr/>
        </p:nvSpPr>
        <p:spPr>
          <a:xfrm>
            <a:off x="8108947" y="1968847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07BD1ADD-3E6B-4C59-92D1-56247994CA88}"/>
              </a:ext>
            </a:extLst>
          </p:cNvPr>
          <p:cNvSpPr/>
          <p:nvPr/>
        </p:nvSpPr>
        <p:spPr>
          <a:xfrm rot="14076128">
            <a:off x="7826528" y="2193493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Curva para Baixo 44">
            <a:extLst>
              <a:ext uri="{FF2B5EF4-FFF2-40B4-BE49-F238E27FC236}">
                <a16:creationId xmlns:a16="http://schemas.microsoft.com/office/drawing/2014/main" id="{773E33FF-B15F-4182-B094-6F3C69B9875A}"/>
              </a:ext>
            </a:extLst>
          </p:cNvPr>
          <p:cNvSpPr/>
          <p:nvPr/>
        </p:nvSpPr>
        <p:spPr>
          <a:xfrm rot="10800000">
            <a:off x="7708721" y="3037590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Seta: Curva para Baixo 45">
            <a:extLst>
              <a:ext uri="{FF2B5EF4-FFF2-40B4-BE49-F238E27FC236}">
                <a16:creationId xmlns:a16="http://schemas.microsoft.com/office/drawing/2014/main" id="{FF8F0852-F69C-4CD1-85E7-07C755DB49EF}"/>
              </a:ext>
            </a:extLst>
          </p:cNvPr>
          <p:cNvSpPr/>
          <p:nvPr/>
        </p:nvSpPr>
        <p:spPr>
          <a:xfrm rot="10800000">
            <a:off x="5436465" y="304758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Seta: Curva para Baixo 46">
            <a:extLst>
              <a:ext uri="{FF2B5EF4-FFF2-40B4-BE49-F238E27FC236}">
                <a16:creationId xmlns:a16="http://schemas.microsoft.com/office/drawing/2014/main" id="{497AC91A-979B-4977-B509-9D1ACF15A6EA}"/>
              </a:ext>
            </a:extLst>
          </p:cNvPr>
          <p:cNvSpPr/>
          <p:nvPr/>
        </p:nvSpPr>
        <p:spPr>
          <a:xfrm rot="10800000">
            <a:off x="3128619" y="304741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257</Words>
  <Application>Microsoft Office PowerPoint</Application>
  <PresentationFormat>Apresentação na tela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2021-04-27T00:58:52Z</dcterms:modified>
</cp:coreProperties>
</file>