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7"/>
  </p:notesMasterIdLst>
  <p:sldIdLst>
    <p:sldId id="258" r:id="rId3"/>
    <p:sldId id="273" r:id="rId4"/>
    <p:sldId id="282" r:id="rId5"/>
    <p:sldId id="262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89687" autoAdjust="0"/>
  </p:normalViewPr>
  <p:slideViewPr>
    <p:cSldViewPr snapToGrid="0">
      <p:cViewPr varScale="1">
        <p:scale>
          <a:sx n="86" d="100"/>
          <a:sy n="86" d="100"/>
        </p:scale>
        <p:origin x="111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660806"/>
            <a:ext cx="8520600" cy="151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6| Etapa 2: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-US" sz="5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r>
              <a:rPr lang="en-US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Circulares</a:t>
            </a:r>
          </a:p>
          <a:p>
            <a:pPr lvl="0">
              <a:buClr>
                <a:schemeClr val="dk1"/>
              </a:buClr>
              <a:buSzPts val="1100"/>
            </a:pPr>
            <a:endParaRPr lang="en-US"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2590889"/>
            <a:ext cx="8290350" cy="1134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Implementação da classe </a:t>
            </a:r>
            <a:r>
              <a:rPr lang="pt-BR" sz="3600" dirty="0" err="1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ListaCircular</a:t>
            </a:r>
            <a:endParaRPr lang="pt-BR" sz="3600" dirty="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130849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185</Words>
  <Application>Microsoft Office PowerPoint</Application>
  <PresentationFormat>Apresentação na tela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Century Gothic</vt:lpstr>
      <vt:lpstr>Courier New</vt:lpstr>
      <vt:lpstr>Calibri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93</cp:revision>
  <dcterms:modified xsi:type="dcterms:W3CDTF">2021-04-30T03:07:50Z</dcterms:modified>
</cp:coreProperties>
</file>