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62" r:id="rId6"/>
    <p:sldId id="27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Etapa 3: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323261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ListaCircular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19696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191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Courier New</vt:lpstr>
      <vt:lpstr>Calibri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84</cp:revision>
  <dcterms:modified xsi:type="dcterms:W3CDTF">2021-04-30T01:13:05Z</dcterms:modified>
</cp:coreProperties>
</file>