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"/>
  </p:notesMasterIdLst>
  <p:sldIdLst>
    <p:sldId id="258" r:id="rId3"/>
    <p:sldId id="273" r:id="rId4"/>
    <p:sldId id="282" r:id="rId5"/>
    <p:sldId id="286" r:id="rId6"/>
    <p:sldId id="287" r:id="rId7"/>
    <p:sldId id="290" r:id="rId8"/>
    <p:sldId id="288" r:id="rId9"/>
    <p:sldId id="289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28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979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38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36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3: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019315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interface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Comparable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546503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11700" y="1304693"/>
            <a:ext cx="3106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Última Aula: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Posição dos nós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à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à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0D89354-B62D-4477-AF71-87A2F1A56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4365"/>
            <a:ext cx="4907783" cy="414707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3EA2E3-8282-48C4-8AA3-F2F122433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1416205"/>
            <a:ext cx="1612978" cy="17730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B5D7884-78EC-45AD-9804-A12FE0FB0CE7}"/>
              </a:ext>
            </a:extLst>
          </p:cNvPr>
          <p:cNvSpPr txBox="1"/>
          <p:nvPr/>
        </p:nvSpPr>
        <p:spPr>
          <a:xfrm>
            <a:off x="4745353" y="1752876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</a:t>
            </a:r>
            <a:endParaRPr lang="pt-BR" sz="2000" b="1" dirty="0">
              <a:solidFill>
                <a:srgbClr val="3D3D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3EA2E3-8282-48C4-8AA3-F2F122433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48" y="1304694"/>
            <a:ext cx="1612978" cy="17730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B5D7884-78EC-45AD-9804-A12FE0FB0CE7}"/>
              </a:ext>
            </a:extLst>
          </p:cNvPr>
          <p:cNvSpPr txBox="1"/>
          <p:nvPr/>
        </p:nvSpPr>
        <p:spPr>
          <a:xfrm>
            <a:off x="544730" y="1635791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D33F55A-1221-4160-8054-768F08BC2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714" y="1304694"/>
            <a:ext cx="1612978" cy="177304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5B3EF17-41B4-42C6-96E9-AA28DD5BBA84}"/>
              </a:ext>
            </a:extLst>
          </p:cNvPr>
          <p:cNvSpPr txBox="1"/>
          <p:nvPr/>
        </p:nvSpPr>
        <p:spPr>
          <a:xfrm>
            <a:off x="2581011" y="1635791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56AB47-ACA2-445D-B4CC-53911116583E}"/>
              </a:ext>
            </a:extLst>
          </p:cNvPr>
          <p:cNvSpPr txBox="1"/>
          <p:nvPr/>
        </p:nvSpPr>
        <p:spPr>
          <a:xfrm>
            <a:off x="2038126" y="179110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6DAB4C-78EA-4CB9-8464-C17DB82AAFD4}"/>
              </a:ext>
            </a:extLst>
          </p:cNvPr>
          <p:cNvSpPr txBox="1"/>
          <p:nvPr/>
        </p:nvSpPr>
        <p:spPr>
          <a:xfrm>
            <a:off x="425148" y="3822300"/>
            <a:ext cx="3844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conteúdo do nó tem de ser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Comparável...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95E71F-9847-4FAA-BDDC-E73EA4C98140}"/>
              </a:ext>
            </a:extLst>
          </p:cNvPr>
          <p:cNvSpPr txBox="1"/>
          <p:nvPr/>
        </p:nvSpPr>
        <p:spPr>
          <a:xfrm>
            <a:off x="4193989" y="1259442"/>
            <a:ext cx="4772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vou saber se o conteúdo 1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menor ou maior que o conteúdo2?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93D9A2-D3B8-4B6E-86F4-882AD98B1BF2}"/>
              </a:ext>
            </a:extLst>
          </p:cNvPr>
          <p:cNvSpPr txBox="1"/>
          <p:nvPr/>
        </p:nvSpPr>
        <p:spPr>
          <a:xfrm>
            <a:off x="834808" y="3077738"/>
            <a:ext cx="2831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Verdadeiro ou Falso?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8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2F5BEA-8394-4BB0-9A00-547916C4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" y="827221"/>
            <a:ext cx="5319024" cy="40952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3EA2E3-8282-48C4-8AA3-F2F122433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231" y="1360449"/>
            <a:ext cx="1612978" cy="17730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B5D7884-78EC-45AD-9804-A12FE0FB0CE7}"/>
              </a:ext>
            </a:extLst>
          </p:cNvPr>
          <p:cNvSpPr txBox="1"/>
          <p:nvPr/>
        </p:nvSpPr>
        <p:spPr>
          <a:xfrm>
            <a:off x="5322734" y="1691546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</a:t>
            </a:r>
            <a:endParaRPr lang="pt-BR" sz="2000" b="1" dirty="0">
              <a:solidFill>
                <a:srgbClr val="3D3D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CB6558F6-CCC0-4B88-948D-94FB3AC99AF9}"/>
              </a:ext>
            </a:extLst>
          </p:cNvPr>
          <p:cNvSpPr/>
          <p:nvPr/>
        </p:nvSpPr>
        <p:spPr>
          <a:xfrm>
            <a:off x="3603086" y="1163022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7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092175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Interface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Comparable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F2E616-3D10-4A3F-8266-047ADF7B4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376" y="853139"/>
            <a:ext cx="3557950" cy="166742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DDBED56-ACBB-48DF-9794-D543DC6D7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4" y="886592"/>
            <a:ext cx="5587678" cy="37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5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245</Words>
  <Application>Microsoft Office PowerPoint</Application>
  <PresentationFormat>Apresentação na tela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Century Gothic</vt:lpstr>
      <vt:lpstr>Proxima Nova</vt:lpstr>
      <vt:lpstr>Courier New</vt:lpstr>
      <vt:lpstr>Calibri</vt:lpstr>
      <vt:lpstr>Arial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144</cp:revision>
  <dcterms:modified xsi:type="dcterms:W3CDTF">2021-05-03T00:08:43Z</dcterms:modified>
</cp:coreProperties>
</file>