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3"/>
  </p:notesMasterIdLst>
  <p:sldIdLst>
    <p:sldId id="258" r:id="rId3"/>
    <p:sldId id="273" r:id="rId4"/>
    <p:sldId id="282" r:id="rId5"/>
    <p:sldId id="286" r:id="rId6"/>
    <p:sldId id="289" r:id="rId7"/>
    <p:sldId id="290" r:id="rId8"/>
    <p:sldId id="291" r:id="rId9"/>
    <p:sldId id="292" r:id="rId10"/>
    <p:sldId id="288" r:id="rId11"/>
    <p:sldId id="26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>
        <p:scale>
          <a:sx n="66" d="100"/>
          <a:sy n="66" d="100"/>
        </p:scale>
        <p:origin x="618" y="4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18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107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51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28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38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4: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Explicando operações básicas em árvores de busca binária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546503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11700" y="1304693"/>
            <a:ext cx="3106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Última Aula: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Posição dos nós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à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à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A7EA5-B639-4FAA-8F56-C2223979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800" y="1799202"/>
            <a:ext cx="560471" cy="5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0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58025E-6 L -0.07448 0.140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28385E-48C7-4F3A-8F39-FA92552F6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882" y="2537460"/>
            <a:ext cx="560471" cy="5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216 L -0.07326 0.137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F70D3A-158E-4EBD-A1E0-2CAE2963C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037" y="3232169"/>
            <a:ext cx="560471" cy="5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216 L 0.07326 0.104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7FEA8D8-EC1C-46B5-B370-166FDE8AA185}"/>
              </a:ext>
            </a:extLst>
          </p:cNvPr>
          <p:cNvCxnSpPr/>
          <p:nvPr/>
        </p:nvCxnSpPr>
        <p:spPr>
          <a:xfrm flipH="1">
            <a:off x="3447098" y="4259103"/>
            <a:ext cx="297690" cy="354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F2D893-B130-4E92-95F7-568D9AB97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764" y="3782976"/>
            <a:ext cx="560471" cy="5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216 L -0.12743 0.128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2F5BEA-8394-4BB0-9A00-547916C4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" y="827221"/>
            <a:ext cx="5319024" cy="40952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3EA2E3-8282-48C4-8AA3-F2F122433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231" y="1360449"/>
            <a:ext cx="1612978" cy="17730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B5D7884-78EC-45AD-9804-A12FE0FB0CE7}"/>
              </a:ext>
            </a:extLst>
          </p:cNvPr>
          <p:cNvSpPr txBox="1"/>
          <p:nvPr/>
        </p:nvSpPr>
        <p:spPr>
          <a:xfrm>
            <a:off x="5322734" y="1691546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</a:t>
            </a:r>
            <a:endParaRPr lang="pt-BR" sz="2000" b="1" dirty="0">
              <a:solidFill>
                <a:srgbClr val="3D3D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CB6558F6-CCC0-4B88-948D-94FB3AC99AF9}"/>
              </a:ext>
            </a:extLst>
          </p:cNvPr>
          <p:cNvSpPr/>
          <p:nvPr/>
        </p:nvSpPr>
        <p:spPr>
          <a:xfrm>
            <a:off x="3603086" y="1163022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7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243</Words>
  <Application>Microsoft Office PowerPoint</Application>
  <PresentationFormat>Apresentação na tela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Century Gothic</vt:lpstr>
      <vt:lpstr>Courier New</vt:lpstr>
      <vt:lpstr>Calibri</vt:lpstr>
      <vt:lpstr>Proxima Nova</vt:lpstr>
      <vt:lpstr>Arial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148</cp:revision>
  <dcterms:modified xsi:type="dcterms:W3CDTF">2021-05-03T01:15:19Z</dcterms:modified>
</cp:coreProperties>
</file>