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7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61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 smtClean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ArvoreBinaria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166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Proxima Nova</vt:lpstr>
      <vt:lpstr>Courier New</vt:lpstr>
      <vt:lpstr>Calibri</vt:lpstr>
      <vt:lpstr>Century Gothic</vt:lpstr>
      <vt:lpstr>Arial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Joao Core Dutra</cp:lastModifiedBy>
  <cp:revision>170</cp:revision>
  <dcterms:modified xsi:type="dcterms:W3CDTF">2021-05-03T19:21:10Z</dcterms:modified>
</cp:coreProperties>
</file>