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5" r:id="rId6"/>
    <p:sldId id="286" r:id="rId7"/>
    <p:sldId id="287" r:id="rId8"/>
    <p:sldId id="288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2102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8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23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8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de Árvore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Árvores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AA462F9-7ED7-4070-8DE4-89485A5C52E6}"/>
              </a:ext>
            </a:extLst>
          </p:cNvPr>
          <p:cNvSpPr txBox="1"/>
          <p:nvPr/>
        </p:nvSpPr>
        <p:spPr>
          <a:xfrm>
            <a:off x="311700" y="1304693"/>
            <a:ext cx="3054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Binária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AVL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Ordenada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Rubro-Negra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2-3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2-4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Hiperbólica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511CC-BFBE-4569-B5E9-215F633F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8" y="1019027"/>
            <a:ext cx="3850995" cy="18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65CF2A8A-30CE-42AB-81A7-71CEE68D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15" y="2620348"/>
            <a:ext cx="3818209" cy="10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9F6DFA11-B4A3-4F74-8B3D-CA36487C0344}"/>
              </a:ext>
            </a:extLst>
          </p:cNvPr>
          <p:cNvSpPr txBox="1"/>
          <p:nvPr/>
        </p:nvSpPr>
        <p:spPr>
          <a:xfrm>
            <a:off x="0" y="4818067"/>
            <a:ext cx="5070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Fonte: https://pt.wikipedia.org/wiki/%C3%81rvore_(</a:t>
            </a:r>
            <a:r>
              <a:rPr lang="pt-BR" sz="1200" dirty="0" err="1">
                <a:solidFill>
                  <a:srgbClr val="002060"/>
                </a:solidFill>
              </a:rPr>
              <a:t>estrutura_de_dados</a:t>
            </a:r>
            <a:r>
              <a:rPr lang="pt-BR" sz="12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311359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83834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683" y="1055140"/>
            <a:ext cx="2038495" cy="2240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8" y="2781460"/>
            <a:ext cx="2038495" cy="22407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78" y="2808702"/>
            <a:ext cx="2038495" cy="2240789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xmlns="" id="{E41F9A4A-16CE-4945-93B6-828C008E65C4}"/>
              </a:ext>
            </a:extLst>
          </p:cNvPr>
          <p:cNvSpPr/>
          <p:nvPr/>
        </p:nvSpPr>
        <p:spPr>
          <a:xfrm rot="5400000" flipV="1">
            <a:off x="1361518" y="1875551"/>
            <a:ext cx="917729" cy="756026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xmlns="" id="{3A52D626-3BE1-4CFA-883E-24707FC976CF}"/>
              </a:ext>
            </a:extLst>
          </p:cNvPr>
          <p:cNvSpPr/>
          <p:nvPr/>
        </p:nvSpPr>
        <p:spPr>
          <a:xfrm rot="5400000">
            <a:off x="4176183" y="1889431"/>
            <a:ext cx="917729" cy="79631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83834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04" y="1052679"/>
            <a:ext cx="904140" cy="9938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09" y="2188254"/>
            <a:ext cx="904140" cy="9938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439" y="2233032"/>
            <a:ext cx="904140" cy="993864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xmlns="" id="{E41F9A4A-16CE-4945-93B6-828C008E65C4}"/>
              </a:ext>
            </a:extLst>
          </p:cNvPr>
          <p:cNvSpPr/>
          <p:nvPr/>
        </p:nvSpPr>
        <p:spPr>
          <a:xfrm rot="5400000" flipV="1">
            <a:off x="1364859" y="1719778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xmlns="" id="{3A52D626-3BE1-4CFA-883E-24707FC976CF}"/>
              </a:ext>
            </a:extLst>
          </p:cNvPr>
          <p:cNvSpPr/>
          <p:nvPr/>
        </p:nvSpPr>
        <p:spPr>
          <a:xfrm rot="5400000">
            <a:off x="3481378" y="1710844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xmlns="" id="{9C2BC210-97F1-4E64-A7AB-34559B48D1A6}"/>
              </a:ext>
            </a:extLst>
          </p:cNvPr>
          <p:cNvSpPr/>
          <p:nvPr/>
        </p:nvSpPr>
        <p:spPr>
          <a:xfrm rot="5400000" flipV="1">
            <a:off x="693668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xmlns="" id="{D7AF113F-CE23-430F-9F76-4981FEAD5092}"/>
              </a:ext>
            </a:extLst>
          </p:cNvPr>
          <p:cNvSpPr/>
          <p:nvPr/>
        </p:nvSpPr>
        <p:spPr>
          <a:xfrm rot="5400000">
            <a:off x="1983623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E2889DD5-F68D-4F45-92FF-E4570AA5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83" y="3498933"/>
            <a:ext cx="904140" cy="9938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8D9FADE9-9D50-45D9-BE76-C109F329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74" y="3503123"/>
            <a:ext cx="904140" cy="993864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xmlns="" id="{CC61D3FB-09FF-4D9D-A855-04437D4C2C12}"/>
              </a:ext>
            </a:extLst>
          </p:cNvPr>
          <p:cNvSpPr/>
          <p:nvPr/>
        </p:nvSpPr>
        <p:spPr>
          <a:xfrm rot="5400000" flipV="1">
            <a:off x="2896697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xmlns="" id="{3186ABA0-B522-4FE6-8A9E-4F9FA96B6ABE}"/>
              </a:ext>
            </a:extLst>
          </p:cNvPr>
          <p:cNvSpPr/>
          <p:nvPr/>
        </p:nvSpPr>
        <p:spPr>
          <a:xfrm rot="5400000">
            <a:off x="4186652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DF9BF88-5EEC-43FC-B35B-893BA668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812" y="3498933"/>
            <a:ext cx="904140" cy="99386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CE7D83E9-3902-4483-ABE9-A1F821D1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703" y="3503123"/>
            <a:ext cx="904140" cy="993864"/>
          </a:xfrm>
          <a:prstGeom prst="rect">
            <a:avLst/>
          </a:prstGeom>
        </p:spPr>
      </p:pic>
      <p:sp>
        <p:nvSpPr>
          <p:cNvPr id="20" name="Seta: Dobrada 19">
            <a:extLst>
              <a:ext uri="{FF2B5EF4-FFF2-40B4-BE49-F238E27FC236}">
                <a16:creationId xmlns:a16="http://schemas.microsoft.com/office/drawing/2014/main" xmlns="" id="{E33EA2BA-FFFF-4E5E-A119-22731B2BC296}"/>
              </a:ext>
            </a:extLst>
          </p:cNvPr>
          <p:cNvSpPr/>
          <p:nvPr/>
        </p:nvSpPr>
        <p:spPr>
          <a:xfrm rot="5400000">
            <a:off x="1048019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Dobrada 20">
            <a:extLst>
              <a:ext uri="{FF2B5EF4-FFF2-40B4-BE49-F238E27FC236}">
                <a16:creationId xmlns:a16="http://schemas.microsoft.com/office/drawing/2014/main" xmlns="" id="{38416843-160F-4F19-B34F-6FF7F6E271DB}"/>
              </a:ext>
            </a:extLst>
          </p:cNvPr>
          <p:cNvSpPr/>
          <p:nvPr/>
        </p:nvSpPr>
        <p:spPr>
          <a:xfrm rot="5400000">
            <a:off x="2029102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Dobrada 21">
            <a:extLst>
              <a:ext uri="{FF2B5EF4-FFF2-40B4-BE49-F238E27FC236}">
                <a16:creationId xmlns:a16="http://schemas.microsoft.com/office/drawing/2014/main" xmlns="" id="{77F864C4-2542-4CB9-8B89-6E05BB5F661C}"/>
              </a:ext>
            </a:extLst>
          </p:cNvPr>
          <p:cNvSpPr/>
          <p:nvPr/>
        </p:nvSpPr>
        <p:spPr>
          <a:xfrm rot="5400000" flipV="1">
            <a:off x="1596222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Dobrada 22">
            <a:extLst>
              <a:ext uri="{FF2B5EF4-FFF2-40B4-BE49-F238E27FC236}">
                <a16:creationId xmlns:a16="http://schemas.microsoft.com/office/drawing/2014/main" xmlns="" id="{8EA4E260-8196-49CA-8032-4F286A4D1A31}"/>
              </a:ext>
            </a:extLst>
          </p:cNvPr>
          <p:cNvSpPr/>
          <p:nvPr/>
        </p:nvSpPr>
        <p:spPr>
          <a:xfrm rot="5400000" flipV="1">
            <a:off x="629847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CD66C0EC-4E65-44F1-AAA2-31B9B080C77D}"/>
              </a:ext>
            </a:extLst>
          </p:cNvPr>
          <p:cNvSpPr txBox="1"/>
          <p:nvPr/>
        </p:nvSpPr>
        <p:spPr>
          <a:xfrm>
            <a:off x="496604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4D25C85C-3C6A-4A1F-A8F6-1D86D07826E1}"/>
              </a:ext>
            </a:extLst>
          </p:cNvPr>
          <p:cNvSpPr txBox="1"/>
          <p:nvPr/>
        </p:nvSpPr>
        <p:spPr>
          <a:xfrm>
            <a:off x="1142902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E0CF363B-89F8-41DC-B6AF-AD27A0530D95}"/>
              </a:ext>
            </a:extLst>
          </p:cNvPr>
          <p:cNvSpPr txBox="1"/>
          <p:nvPr/>
        </p:nvSpPr>
        <p:spPr>
          <a:xfrm>
            <a:off x="1468499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FC14A2D6-64B8-461C-902A-E7EC0C2B2325}"/>
              </a:ext>
            </a:extLst>
          </p:cNvPr>
          <p:cNvSpPr txBox="1"/>
          <p:nvPr/>
        </p:nvSpPr>
        <p:spPr>
          <a:xfrm>
            <a:off x="2121721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xmlns="" id="{2A3EABDE-27FC-405D-8C22-79ACD7BF11E4}"/>
              </a:ext>
            </a:extLst>
          </p:cNvPr>
          <p:cNvSpPr/>
          <p:nvPr/>
        </p:nvSpPr>
        <p:spPr>
          <a:xfrm rot="5400000">
            <a:off x="3245964" y="4412229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xmlns="" id="{6BA0C78A-467B-4230-8119-F3CFDF935106}"/>
              </a:ext>
            </a:extLst>
          </p:cNvPr>
          <p:cNvSpPr/>
          <p:nvPr/>
        </p:nvSpPr>
        <p:spPr>
          <a:xfrm rot="5400000">
            <a:off x="4227047" y="441461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xmlns="" id="{FE5E3990-5BC8-429A-8F9E-940A43571AE4}"/>
              </a:ext>
            </a:extLst>
          </p:cNvPr>
          <p:cNvSpPr/>
          <p:nvPr/>
        </p:nvSpPr>
        <p:spPr>
          <a:xfrm rot="5400000" flipV="1">
            <a:off x="3794167" y="442217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xmlns="" id="{80F1B799-0794-4501-8B02-94962BE08369}"/>
              </a:ext>
            </a:extLst>
          </p:cNvPr>
          <p:cNvSpPr/>
          <p:nvPr/>
        </p:nvSpPr>
        <p:spPr>
          <a:xfrm rot="5400000" flipV="1">
            <a:off x="2827792" y="4419793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4C8DE1E8-2D7C-4893-B4F6-88BCC652E02E}"/>
              </a:ext>
            </a:extLst>
          </p:cNvPr>
          <p:cNvSpPr txBox="1"/>
          <p:nvPr/>
        </p:nvSpPr>
        <p:spPr>
          <a:xfrm>
            <a:off x="2694549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594AEDDB-04AF-49B7-8934-65F53517D675}"/>
              </a:ext>
            </a:extLst>
          </p:cNvPr>
          <p:cNvSpPr txBox="1"/>
          <p:nvPr/>
        </p:nvSpPr>
        <p:spPr>
          <a:xfrm>
            <a:off x="3340847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E180294E-3E7D-488A-A823-80F6E8F0D812}"/>
              </a:ext>
            </a:extLst>
          </p:cNvPr>
          <p:cNvSpPr txBox="1"/>
          <p:nvPr/>
        </p:nvSpPr>
        <p:spPr>
          <a:xfrm>
            <a:off x="3666444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AB4C56B5-2D02-4A00-BA33-D01A5C4F7297}"/>
              </a:ext>
            </a:extLst>
          </p:cNvPr>
          <p:cNvSpPr txBox="1"/>
          <p:nvPr/>
        </p:nvSpPr>
        <p:spPr>
          <a:xfrm>
            <a:off x="4319666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7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247</Words>
  <Application>Microsoft Office PowerPoint</Application>
  <PresentationFormat>Apresentação na tela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Proxima Nova</vt:lpstr>
      <vt:lpstr>Century Gothic</vt:lpstr>
      <vt:lpstr>Arial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134</cp:revision>
  <dcterms:modified xsi:type="dcterms:W3CDTF">2021-05-03T14:57:13Z</dcterms:modified>
</cp:coreProperties>
</file>