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22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6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8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2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7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3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5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o%C3%A3o-dutra-400a933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jrdutra/estruturaDeDadosJava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rdutr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channel/UCj1AuxI-1Y-sK19nJEpcb3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bit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Organizar dados em Memória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Mecanismos de organização de dados que atendem diferentes requisitos de processamento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F7944-2C41-4632-86A6-2A9C58D8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6313"/>
            <a:ext cx="1874979" cy="367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688B9C-5368-4207-ADD9-FD62B0A28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79" y="1086313"/>
            <a:ext cx="1874979" cy="3725952"/>
          </a:xfrm>
          <a:prstGeom prst="rect">
            <a:avLst/>
          </a:prstGeom>
        </p:spPr>
      </p:pic>
      <p:pic>
        <p:nvPicPr>
          <p:cNvPr id="2054" name="Picture 6" descr="Estrutura de Diretórios O computador pode ter sistemas de arquivos enormes,  armazenando centenas de arquivos em gigabytes do disco rígido para poder  gerenciar esses dados, precisamos organizá-los, esta organização  normalmente é feita em duas ...">
            <a:extLst>
              <a:ext uri="{FF2B5EF4-FFF2-40B4-BE49-F238E27FC236}">
                <a16:creationId xmlns:a16="http://schemas.microsoft.com/office/drawing/2014/main" id="{CF53E8AB-739F-4CA7-B7D3-C9794F2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2" y="1226250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2 Pilhas [LIFO: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Pilhas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Pilha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Top,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Pop 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Pilha</a:t>
            </a:r>
          </a:p>
        </p:txBody>
      </p:sp>
    </p:spTree>
    <p:extLst>
      <p:ext uri="{BB962C8B-B14F-4D97-AF65-F5344CB8AC3E}">
        <p14:creationId xmlns:p14="http://schemas.microsoft.com/office/powerpoint/2010/main" val="289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3 Filas [FIFO: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Filas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Fila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Fila</a:t>
            </a:r>
          </a:p>
        </p:txBody>
      </p:sp>
    </p:spTree>
    <p:extLst>
      <p:ext uri="{BB962C8B-B14F-4D97-AF65-F5344CB8AC3E}">
        <p14:creationId xmlns:p14="http://schemas.microsoft.com/office/powerpoint/2010/main" val="18597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4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001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5 Listas Duplamente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1 ] - Explicação teórica do conceito de Listas Duplamente 			    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6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63404" y="1279198"/>
            <a:ext cx="9844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Aula – 7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1 ] - Explicação teórica do conceito de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2 ] - Explicação teórica de Árvore de Busca 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3 ] - Explicando operações básicas em árvores de busca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4 ] - Explicando atravessamento em Árvores Binárias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5 ]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NoArvore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(Nó Árvore)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6 ]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7 ] –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6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99606" y="1279198"/>
            <a:ext cx="8906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8 Principais Implementações das estruturas de dados do Java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Conceitos de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(Pilha)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4 ]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LikedList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Vector)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5 ]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6 ]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7 ] - Conclusão</a:t>
            </a:r>
          </a:p>
        </p:txBody>
      </p:sp>
    </p:spTree>
    <p:extLst>
      <p:ext uri="{BB962C8B-B14F-4D97-AF65-F5344CB8AC3E}">
        <p14:creationId xmlns:p14="http://schemas.microsoft.com/office/powerpoint/2010/main" val="6335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E2A692-6ECB-4EC3-9535-589914319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</a:t>
            </a: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ACCD6D-2A79-4FD4-B29C-9436C2BBD8A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da computação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Hardware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Software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Controle e Automação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Redes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Bolsista ANP – C++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Projetos Pessoais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Prefeitura de Macaé-RJ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 as tecnologias funcionando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Construir ferramentas que agilizam nosso dia-a-dia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Progredir da minha carreira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Sentimento de satisfação de saber que sou capaz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Ajudar às outras pessoas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4FC64-7D14-40BB-A91C-11460843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3" y="863443"/>
            <a:ext cx="3483614" cy="34836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78AA76-2861-48A6-BDD0-600303F91E54}"/>
              </a:ext>
            </a:extLst>
          </p:cNvPr>
          <p:cNvSpPr txBox="1"/>
          <p:nvPr/>
        </p:nvSpPr>
        <p:spPr>
          <a:xfrm>
            <a:off x="733449" y="4376135"/>
            <a:ext cx="767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https://www.linkedin.com/in/jo%C3%A3o-dutra-400a9330/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7C422B-CABD-41D8-8B4F-5800922D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9" y="1417283"/>
            <a:ext cx="2838893" cy="2838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7E161-3F30-450C-B939-9B965CC9EE66}"/>
              </a:ext>
            </a:extLst>
          </p:cNvPr>
          <p:cNvSpPr txBox="1"/>
          <p:nvPr/>
        </p:nvSpPr>
        <p:spPr>
          <a:xfrm>
            <a:off x="1295128" y="1076938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D752A-454C-47C0-8A81-6D65A1AA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84" y="1461300"/>
            <a:ext cx="2750857" cy="2750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43102-0350-4EC4-A7E8-E0F8F6694029}"/>
              </a:ext>
            </a:extLst>
          </p:cNvPr>
          <p:cNvSpPr txBox="1"/>
          <p:nvPr/>
        </p:nvSpPr>
        <p:spPr>
          <a:xfrm>
            <a:off x="5609784" y="107693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Repositório do Curso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1790630" y="405606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CA0A7C-CFF1-4D83-8C2F-C5E1224EF69E}"/>
              </a:ext>
            </a:extLst>
          </p:cNvPr>
          <p:cNvSpPr txBox="1"/>
          <p:nvPr/>
        </p:nvSpPr>
        <p:spPr>
          <a:xfrm>
            <a:off x="6666966" y="405606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460137" y="4438821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https://www.youtube.com/channel/UCj1AuxI-1Y-sK19nJEpcb3Q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21DECF-9B39-4D5C-8C5D-1E12BC29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51" y="829143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AD5E2C56-98DE-4754-AA94-90D900EF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1" y="995655"/>
            <a:ext cx="2552397" cy="361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64EC67-11CA-4A16-8547-37F178A0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38" y="995655"/>
            <a:ext cx="2465972" cy="359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D1A54A-F13E-41A7-A825-7FE3C761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650" y="992621"/>
            <a:ext cx="2561451" cy="36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752</Words>
  <Application>Microsoft Office PowerPoint</Application>
  <PresentationFormat>Apresentação na tela (16:9)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19</cp:revision>
  <dcterms:modified xsi:type="dcterms:W3CDTF">2021-04-25T19:07:27Z</dcterms:modified>
</cp:coreProperties>
</file>