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6" r:id="rId4"/>
    <p:sldId id="259" r:id="rId5"/>
    <p:sldId id="264" r:id="rId6"/>
    <p:sldId id="265" r:id="rId7"/>
    <p:sldId id="274" r:id="rId8"/>
    <p:sldId id="275" r:id="rId9"/>
    <p:sldId id="266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Memória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de um PC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03946-21C6-4745-98CA-5411312F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85" y="875625"/>
            <a:ext cx="4499787" cy="4144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67D53B8-E1EE-4830-9075-1D15731D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217402"/>
            <a:ext cx="3752434" cy="239083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5B4EF-6C0C-4ADD-B787-CB2B50CE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48660"/>
            <a:ext cx="5762625" cy="32290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B1B7BD-B850-4FB2-9306-C5B60049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69062"/>
            <a:ext cx="3657600" cy="29373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435A94-D0F2-49F5-A5AD-E36A5967261A}"/>
              </a:ext>
            </a:extLst>
          </p:cNvPr>
          <p:cNvSpPr txBox="1"/>
          <p:nvPr/>
        </p:nvSpPr>
        <p:spPr>
          <a:xfrm>
            <a:off x="1247040" y="1243643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Primária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060D9E-EA52-4283-9854-A8FB082DA451}"/>
              </a:ext>
            </a:extLst>
          </p:cNvPr>
          <p:cNvSpPr txBox="1"/>
          <p:nvPr/>
        </p:nvSpPr>
        <p:spPr>
          <a:xfrm>
            <a:off x="5895239" y="890815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788330-0C58-469F-9271-18EB937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155841"/>
            <a:ext cx="8115300" cy="3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B58BB-48D9-4872-81C4-19E15585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3ED67-03EB-466E-8047-4EA3DA6C8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2BDC65-68C2-430E-B13C-A7ECBE5DC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2E0A5F-E46F-46ED-B8D0-4BCEB11FB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77B5AB-B0B7-424E-B8C4-76E496B45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AAF20F-2C8B-474C-ADDA-72F12C233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EFDFA-7112-44FA-B4C7-66B0BDBFE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6D53124-8DA4-4FB6-A162-FB104A4E5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3DC0B6-134E-43B3-A4B0-C40F6EE77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4FEF23-9EB8-4C6A-8BC0-62356C971289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0000 = 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60B599-B1B8-471E-A127-A8FE702DDA64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0001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825D06-C2AF-46AB-8695-CEAD900B3EA4}"/>
              </a:ext>
            </a:extLst>
          </p:cNvPr>
          <p:cNvSpPr txBox="1"/>
          <p:nvPr/>
        </p:nvSpPr>
        <p:spPr>
          <a:xfrm>
            <a:off x="871869" y="1509305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0010 =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A9171DF-73E6-43CE-AB0F-1DD65ACB0484}"/>
              </a:ext>
            </a:extLst>
          </p:cNvPr>
          <p:cNvSpPr txBox="1"/>
          <p:nvPr/>
        </p:nvSpPr>
        <p:spPr>
          <a:xfrm>
            <a:off x="871869" y="1513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0011 = 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E15E657-9A8B-4BDB-94B1-7B7A209ACAD5}"/>
              </a:ext>
            </a:extLst>
          </p:cNvPr>
          <p:cNvSpPr txBox="1"/>
          <p:nvPr/>
        </p:nvSpPr>
        <p:spPr>
          <a:xfrm>
            <a:off x="871869" y="1512438"/>
            <a:ext cx="154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0100 = 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50BC27-CDE3-49BB-A384-66D8C28D097F}"/>
              </a:ext>
            </a:extLst>
          </p:cNvPr>
          <p:cNvSpPr txBox="1"/>
          <p:nvPr/>
        </p:nvSpPr>
        <p:spPr>
          <a:xfrm>
            <a:off x="871869" y="1511663"/>
            <a:ext cx="1704000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0101 = 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5CEB3D-A56E-44E3-BFC6-61C2B3B2F634}"/>
              </a:ext>
            </a:extLst>
          </p:cNvPr>
          <p:cNvSpPr txBox="1"/>
          <p:nvPr/>
        </p:nvSpPr>
        <p:spPr>
          <a:xfrm>
            <a:off x="870742" y="1511425"/>
            <a:ext cx="1549091" cy="81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0110 = 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47EC1-2315-4A97-BAA7-A5C5EEA2F3EC}"/>
              </a:ext>
            </a:extLst>
          </p:cNvPr>
          <p:cNvSpPr txBox="1"/>
          <p:nvPr/>
        </p:nvSpPr>
        <p:spPr>
          <a:xfrm>
            <a:off x="871869" y="1510960"/>
            <a:ext cx="1704000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0111 = 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E0B873C-1002-4743-92D8-FAE5CE1EBD9F}"/>
              </a:ext>
            </a:extLst>
          </p:cNvPr>
          <p:cNvSpPr txBox="1"/>
          <p:nvPr/>
        </p:nvSpPr>
        <p:spPr>
          <a:xfrm>
            <a:off x="870742" y="1511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1000 = 8</a:t>
            </a:r>
          </a:p>
        </p:txBody>
      </p:sp>
    </p:spTree>
    <p:extLst>
      <p:ext uri="{BB962C8B-B14F-4D97-AF65-F5344CB8AC3E}">
        <p14:creationId xmlns:p14="http://schemas.microsoft.com/office/powerpoint/2010/main" val="31316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D932E-459F-491C-A564-742127D2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93DEC2-E3AA-473D-9FB0-3B9DCE37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35" y="1651400"/>
            <a:ext cx="1704000" cy="180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3B71E-E54A-44BC-956B-3252A52C4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37" y="1651400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9491EE-B49F-4EEC-B225-28865976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06" y="1651400"/>
            <a:ext cx="1704000" cy="1800000"/>
          </a:xfrm>
          <a:prstGeom prst="rect">
            <a:avLst/>
          </a:prstGeom>
        </p:spPr>
      </p:pic>
      <p:sp>
        <p:nvSpPr>
          <p:cNvPr id="17" name="Google Shape;136;p16">
            <a:extLst>
              <a:ext uri="{FF2B5EF4-FFF2-40B4-BE49-F238E27FC236}">
                <a16:creationId xmlns:a16="http://schemas.microsoft.com/office/drawing/2014/main" id="{36AC77E4-35C5-4C9D-824D-C95D63EF893B}"/>
              </a:ext>
            </a:extLst>
          </p:cNvPr>
          <p:cNvSpPr txBox="1">
            <a:spLocks/>
          </p:cNvSpPr>
          <p:nvPr/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55E3D7-93D7-4D43-B169-573EA9B2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6645"/>
              </p:ext>
            </p:extLst>
          </p:nvPr>
        </p:nvGraphicFramePr>
        <p:xfrm>
          <a:off x="450592" y="1276350"/>
          <a:ext cx="7998084" cy="24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667">
                  <a:extLst>
                    <a:ext uri="{9D8B030D-6E8A-4147-A177-3AD203B41FA5}">
                      <a16:colId xmlns:a16="http://schemas.microsoft.com/office/drawing/2014/main" val="4214508204"/>
                    </a:ext>
                  </a:extLst>
                </a:gridCol>
                <a:gridCol w="1133346">
                  <a:extLst>
                    <a:ext uri="{9D8B030D-6E8A-4147-A177-3AD203B41FA5}">
                      <a16:colId xmlns:a16="http://schemas.microsoft.com/office/drawing/2014/main" val="4153591050"/>
                    </a:ext>
                  </a:extLst>
                </a:gridCol>
                <a:gridCol w="2368794">
                  <a:extLst>
                    <a:ext uri="{9D8B030D-6E8A-4147-A177-3AD203B41FA5}">
                      <a16:colId xmlns:a16="http://schemas.microsoft.com/office/drawing/2014/main" val="3916586390"/>
                    </a:ext>
                  </a:extLst>
                </a:gridCol>
                <a:gridCol w="2341567">
                  <a:extLst>
                    <a:ext uri="{9D8B030D-6E8A-4147-A177-3AD203B41FA5}">
                      <a16:colId xmlns:a16="http://schemas.microsoft.com/office/drawing/2014/main" val="4096671443"/>
                    </a:ext>
                  </a:extLst>
                </a:gridCol>
                <a:gridCol w="1296710">
                  <a:extLst>
                    <a:ext uri="{9D8B030D-6E8A-4147-A177-3AD203B41FA5}">
                      <a16:colId xmlns:a16="http://schemas.microsoft.com/office/drawing/2014/main" val="3035841646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Tipo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Memória consumida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Mínimo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Máximo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Precisão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64062062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boolean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bit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false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true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12470558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byte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-128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127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304606475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char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'\u0000'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'\uffff'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39670859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short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-32.768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32.767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68385921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-2.147.483.648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2.147.483.647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62821056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long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43506529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-3,4028E + 38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3,4028E + 38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6 – 7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1789538400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double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15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404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1DCAD6-83C7-473F-BB7A-03E91EDF5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308</Words>
  <Application>Microsoft Office PowerPoint</Application>
  <PresentationFormat>Apresentação na tela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Courier New</vt:lpstr>
      <vt:lpstr>Arial</vt:lpstr>
      <vt:lpstr>Verdana</vt:lpstr>
      <vt:lpstr>Century Gothic</vt:lpstr>
      <vt:lpstr>Calibri</vt:lpstr>
      <vt:lpstr>Proxima Nova</vt:lpstr>
      <vt:lpstr>Consolas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45</cp:revision>
  <dcterms:modified xsi:type="dcterms:W3CDTF">2021-04-25T19:07:41Z</dcterms:modified>
</cp:coreProperties>
</file>