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5" r:id="rId4"/>
    <p:sldId id="274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4: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 em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Atribuição e Referência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7B3830-C6D7-4977-9F5A-5E2897C8852C}"/>
              </a:ext>
            </a:extLst>
          </p:cNvPr>
          <p:cNvSpPr txBox="1"/>
          <p:nvPr/>
        </p:nvSpPr>
        <p:spPr>
          <a:xfrm>
            <a:off x="744279" y="1573619"/>
            <a:ext cx="7774885" cy="22510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atribuição em Java são por cópia de valor sempre;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tipo primitivo, copiamos o valor em memória;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 objetos copiamos o valor da referência em memória,</a:t>
            </a:r>
          </a:p>
          <a:p>
            <a:pPr lvl="1">
              <a:lnSpc>
                <a:spcPct val="150000"/>
              </a:lnSpc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sem duplicar o objeto.</a:t>
            </a: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88C91A2-7DE0-474A-B728-9AD4378F9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211</Words>
  <Application>Microsoft Office PowerPoint</Application>
  <PresentationFormat>Apresentação na tela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Courier New</vt:lpstr>
      <vt:lpstr>Arial</vt:lpstr>
      <vt:lpstr>Century Gothic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56</cp:revision>
  <dcterms:modified xsi:type="dcterms:W3CDTF">2021-04-25T19:08:49Z</dcterms:modified>
</cp:coreProperties>
</file>