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5" r:id="rId4"/>
    <p:sldId id="259" r:id="rId5"/>
    <p:sldId id="274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5: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 e Encadeamento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65" y="1231339"/>
            <a:ext cx="6641270" cy="3746032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FC06B-1291-4A5D-AE09-0A7E0E3411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39566 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4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7" y="1977670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37" y="2159664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17" y="1977670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397" y="2159664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02" y="1977670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82" y="2159664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686306" y="279617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5366006" y="278982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7375603" y="3281928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6982549" y="3731346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E959D48-E56C-4906-91D0-CE96D0E93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178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Courier New</vt:lpstr>
      <vt:lpstr>Arial</vt:lpstr>
      <vt:lpstr>Century Gothic</vt:lpstr>
      <vt:lpstr>Proxima Nova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50</cp:revision>
  <dcterms:modified xsi:type="dcterms:W3CDTF">2021-04-25T19:09:00Z</dcterms:modified>
</cp:coreProperties>
</file>